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6e6ce2c07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3344f05774aab"/>
  </p:sldMasterIdLst>
  <p:sldIdLst>
    <p:sldId xmlns:r="http://schemas.openxmlformats.org/officeDocument/2006/relationships" id="256" r:id="R5623ad14806d4e20"/>
    <p:sldId xmlns:r="http://schemas.openxmlformats.org/officeDocument/2006/relationships" id="257" r:id="Rf413b69a58d84b4b"/>
    <p:sldId xmlns:r="http://schemas.openxmlformats.org/officeDocument/2006/relationships" id="258" r:id="Ra6a39dc459a74f16"/>
    <p:sldId xmlns:r="http://schemas.openxmlformats.org/officeDocument/2006/relationships" id="259" r:id="Rcdc0b6d8091a42af"/>
    <p:sldId xmlns:r="http://schemas.openxmlformats.org/officeDocument/2006/relationships" id="260" r:id="Rd10194da61e743da"/>
    <p:sldId xmlns:r="http://schemas.openxmlformats.org/officeDocument/2006/relationships" id="261" r:id="R6c505991478e4c48"/>
    <p:sldId xmlns:r="http://schemas.openxmlformats.org/officeDocument/2006/relationships" id="262" r:id="R365694bc755b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3344f05774aab" /><Relationship Type="http://schemas.openxmlformats.org/officeDocument/2006/relationships/slide" Target="/ppt/slides/slide1.xml" Id="R5623ad14806d4e20" /><Relationship Type="http://schemas.openxmlformats.org/officeDocument/2006/relationships/slide" Target="/ppt/slides/slide2.xml" Id="Rf413b69a58d84b4b" /><Relationship Type="http://schemas.openxmlformats.org/officeDocument/2006/relationships/slide" Target="/ppt/slides/slide3.xml" Id="Ra6a39dc459a74f16" /><Relationship Type="http://schemas.openxmlformats.org/officeDocument/2006/relationships/slide" Target="/ppt/slides/slide4.xml" Id="Rcdc0b6d8091a42af" /><Relationship Type="http://schemas.openxmlformats.org/officeDocument/2006/relationships/slide" Target="/ppt/slides/slide5.xml" Id="Rd10194da61e743da" /><Relationship Type="http://schemas.openxmlformats.org/officeDocument/2006/relationships/slide" Target="/ppt/slides/slide6.xml" Id="R6c505991478e4c48" /><Relationship Type="http://schemas.openxmlformats.org/officeDocument/2006/relationships/slide" Target="/ppt/slides/slide7.xml" Id="R365694bc755b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afdd9d37d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8d0d00b6484d" /><Relationship Type="http://schemas.openxmlformats.org/officeDocument/2006/relationships/theme" Target="/ppt/slideMasters/theme/theme1.xml" Id="R9cd4b485eaa2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d8d0d00b6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65f7fcd6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78bffd8b5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c4fb53d12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dfc41bff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37982b1c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9125f905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5915a37c49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SANDVIK AS ble etablert [år] og holder til i Lyngør.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9 827 456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TERJE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sandvik, Lille Svalsund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4910 Lyngør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SANDVIK AS</a:t>
            </a:r>
          </a:p>
        </p:txBody>
      </p:sp>
    </p:spTree>
  </p:cSld>
  <p:clrMapOvr>
    <a:masterClrMapping xmlns:a="http://schemas.openxmlformats.org/drawingml/2006/main"/>
  </p:clrMapOvr>
</p:sld>
</file>