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47b324536d45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415597369d41b9"/>
  </p:sldMasterIdLst>
  <p:sldIdLst>
    <p:sldId xmlns:r="http://schemas.openxmlformats.org/officeDocument/2006/relationships" id="256" r:id="Re7331b7c860d48a9"/>
    <p:sldId xmlns:r="http://schemas.openxmlformats.org/officeDocument/2006/relationships" id="257" r:id="R566462d10e4a4d25"/>
    <p:sldId xmlns:r="http://schemas.openxmlformats.org/officeDocument/2006/relationships" id="258" r:id="Rb6b2675af1d942e1"/>
    <p:sldId xmlns:r="http://schemas.openxmlformats.org/officeDocument/2006/relationships" id="259" r:id="Ra5b913e64605438b"/>
    <p:sldId xmlns:r="http://schemas.openxmlformats.org/officeDocument/2006/relationships" id="260" r:id="Rf5fe762aa6ee4d09"/>
    <p:sldId xmlns:r="http://schemas.openxmlformats.org/officeDocument/2006/relationships" id="261" r:id="Rddca34f112af4e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15597369d41b9" /><Relationship Type="http://schemas.openxmlformats.org/officeDocument/2006/relationships/slide" Target="/ppt/slides/slide1.xml" Id="Re7331b7c860d48a9" /><Relationship Type="http://schemas.openxmlformats.org/officeDocument/2006/relationships/slide" Target="/ppt/slides/slide2.xml" Id="R566462d10e4a4d25" /><Relationship Type="http://schemas.openxmlformats.org/officeDocument/2006/relationships/slide" Target="/ppt/slides/slide3.xml" Id="Rb6b2675af1d942e1" /><Relationship Type="http://schemas.openxmlformats.org/officeDocument/2006/relationships/slide" Target="/ppt/slides/slide4.xml" Id="Ra5b913e64605438b" /><Relationship Type="http://schemas.openxmlformats.org/officeDocument/2006/relationships/slide" Target="/ppt/slides/slide5.xml" Id="Rf5fe762aa6ee4d09" /><Relationship Type="http://schemas.openxmlformats.org/officeDocument/2006/relationships/slide" Target="/ppt/slides/slide6.xml" Id="Rddca34f112af4e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22e97729e43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6a89e90fb415f" /><Relationship Type="http://schemas.openxmlformats.org/officeDocument/2006/relationships/theme" Target="/ppt/slideMasters/theme/theme1.xml" Id="Rad038c922fe041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26a89e90fb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071596660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e0ec5adc349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f5a7a71ba44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3e888360445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37d3f569b44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c9757423442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SANDVIK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sandvik, Lille Svalsund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4910 Lyngør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