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829a3761f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7ccba2ae84503"/>
  </p:sldMasterIdLst>
  <p:sldIdLst>
    <p:sldId xmlns:r="http://schemas.openxmlformats.org/officeDocument/2006/relationships" id="256" r:id="R37ea3ed496f64fa7"/>
    <p:sldId xmlns:r="http://schemas.openxmlformats.org/officeDocument/2006/relationships" id="257" r:id="R9960546172594e91"/>
    <p:sldId xmlns:r="http://schemas.openxmlformats.org/officeDocument/2006/relationships" id="258" r:id="R3f8db24a13474bea"/>
    <p:sldId xmlns:r="http://schemas.openxmlformats.org/officeDocument/2006/relationships" id="259" r:id="Rd9f0e8affaf44f24"/>
    <p:sldId xmlns:r="http://schemas.openxmlformats.org/officeDocument/2006/relationships" id="260" r:id="Rb5099cbcbd8c4a06"/>
    <p:sldId xmlns:r="http://schemas.openxmlformats.org/officeDocument/2006/relationships" id="261" r:id="R638cb9b849554d00"/>
    <p:sldId xmlns:r="http://schemas.openxmlformats.org/officeDocument/2006/relationships" id="262" r:id="Ree579406ec93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7ccba2ae84503" /><Relationship Type="http://schemas.openxmlformats.org/officeDocument/2006/relationships/slide" Target="/ppt/slides/slide1.xml" Id="R37ea3ed496f64fa7" /><Relationship Type="http://schemas.openxmlformats.org/officeDocument/2006/relationships/slide" Target="/ppt/slides/slide2.xml" Id="R9960546172594e91" /><Relationship Type="http://schemas.openxmlformats.org/officeDocument/2006/relationships/slide" Target="/ppt/slides/slide3.xml" Id="R3f8db24a13474bea" /><Relationship Type="http://schemas.openxmlformats.org/officeDocument/2006/relationships/slide" Target="/ppt/slides/slide4.xml" Id="Rd9f0e8affaf44f24" /><Relationship Type="http://schemas.openxmlformats.org/officeDocument/2006/relationships/slide" Target="/ppt/slides/slide5.xml" Id="Rb5099cbcbd8c4a06" /><Relationship Type="http://schemas.openxmlformats.org/officeDocument/2006/relationships/slide" Target="/ppt/slides/slide6.xml" Id="R638cb9b849554d00" /><Relationship Type="http://schemas.openxmlformats.org/officeDocument/2006/relationships/slide" Target="/ppt/slides/slide7.xml" Id="Ree579406ec93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0196cddd8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b27b8d80049b1" /><Relationship Type="http://schemas.openxmlformats.org/officeDocument/2006/relationships/theme" Target="/ppt/slideMasters/theme/theme1.xml" Id="R73edfe7e6fca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b27b8d800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92965cee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770bd38c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e7838047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98313fcf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ae2c28ee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6d16ff13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18edc8b9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