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85e693aad0d49f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59ba341a5f42a5"/>
  </p:sldMasterIdLst>
  <p:sldIdLst>
    <p:sldId xmlns:r="http://schemas.openxmlformats.org/officeDocument/2006/relationships" id="256" r:id="R8897da2dffee4874"/>
    <p:sldId xmlns:r="http://schemas.openxmlformats.org/officeDocument/2006/relationships" id="257" r:id="R024d4986c62b4fa3"/>
    <p:sldId xmlns:r="http://schemas.openxmlformats.org/officeDocument/2006/relationships" id="258" r:id="R57407224efb042ae"/>
    <p:sldId xmlns:r="http://schemas.openxmlformats.org/officeDocument/2006/relationships" id="259" r:id="Rc1f5edfba3d34b88"/>
    <p:sldId xmlns:r="http://schemas.openxmlformats.org/officeDocument/2006/relationships" id="260" r:id="R487ebc16892546e1"/>
    <p:sldId xmlns:r="http://schemas.openxmlformats.org/officeDocument/2006/relationships" id="261" r:id="Ra93c6310c79744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59ba341a5f42a5" /><Relationship Type="http://schemas.openxmlformats.org/officeDocument/2006/relationships/slide" Target="/ppt/slides/slide1.xml" Id="R8897da2dffee4874" /><Relationship Type="http://schemas.openxmlformats.org/officeDocument/2006/relationships/slide" Target="/ppt/slides/slide2.xml" Id="R024d4986c62b4fa3" /><Relationship Type="http://schemas.openxmlformats.org/officeDocument/2006/relationships/slide" Target="/ppt/slides/slide3.xml" Id="R57407224efb042ae" /><Relationship Type="http://schemas.openxmlformats.org/officeDocument/2006/relationships/slide" Target="/ppt/slides/slide4.xml" Id="Rc1f5edfba3d34b88" /><Relationship Type="http://schemas.openxmlformats.org/officeDocument/2006/relationships/slide" Target="/ppt/slides/slide5.xml" Id="R487ebc16892546e1" /><Relationship Type="http://schemas.openxmlformats.org/officeDocument/2006/relationships/slide" Target="/ppt/slides/slide6.xml" Id="Ra93c6310c79744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0bf06539074f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e37efe37843e9" /><Relationship Type="http://schemas.openxmlformats.org/officeDocument/2006/relationships/theme" Target="/ppt/slideMasters/theme/theme1.xml" Id="R5f46e37bebe4499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ae37efe37843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03d4ff1fe45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51cc0a320046e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9f91ec84344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4ddd4c3eb44ee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cd49ecaa642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889e906cb546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 SKÅLAND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Markveien 38A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4020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 SKÅLAND AS</a:t>
            </a:r>
          </a:p>
        </p:txBody>
      </p:sp>
    </p:spTree>
  </p:cSld>
  <p:clrMapOvr>
    <a:masterClrMapping xmlns:a="http://schemas.openxmlformats.org/drawingml/2006/main"/>
  </p:clrMapOvr>
</p:sld>
</file>