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93472e9cae49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c83d9957544d9c"/>
  </p:sldMasterIdLst>
  <p:sldIdLst>
    <p:sldId xmlns:r="http://schemas.openxmlformats.org/officeDocument/2006/relationships" id="256" r:id="Re9e58ff6fea04324"/>
    <p:sldId xmlns:r="http://schemas.openxmlformats.org/officeDocument/2006/relationships" id="257" r:id="Ra37435f5396747b4"/>
    <p:sldId xmlns:r="http://schemas.openxmlformats.org/officeDocument/2006/relationships" id="258" r:id="Rd552897b42d34b80"/>
    <p:sldId xmlns:r="http://schemas.openxmlformats.org/officeDocument/2006/relationships" id="259" r:id="Rb1ddcb24918948d9"/>
    <p:sldId xmlns:r="http://schemas.openxmlformats.org/officeDocument/2006/relationships" id="260" r:id="R55b16be2df2043fb"/>
    <p:sldId xmlns:r="http://schemas.openxmlformats.org/officeDocument/2006/relationships" id="261" r:id="Re37329a25cd142c9"/>
    <p:sldId xmlns:r="http://schemas.openxmlformats.org/officeDocument/2006/relationships" id="262" r:id="R72fedb360e114b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c83d9957544d9c" /><Relationship Type="http://schemas.openxmlformats.org/officeDocument/2006/relationships/slide" Target="/ppt/slides/slide1.xml" Id="Re9e58ff6fea04324" /><Relationship Type="http://schemas.openxmlformats.org/officeDocument/2006/relationships/slide" Target="/ppt/slides/slide2.xml" Id="Ra37435f5396747b4" /><Relationship Type="http://schemas.openxmlformats.org/officeDocument/2006/relationships/slide" Target="/ppt/slides/slide3.xml" Id="Rd552897b42d34b80" /><Relationship Type="http://schemas.openxmlformats.org/officeDocument/2006/relationships/slide" Target="/ppt/slides/slide4.xml" Id="Rb1ddcb24918948d9" /><Relationship Type="http://schemas.openxmlformats.org/officeDocument/2006/relationships/slide" Target="/ppt/slides/slide5.xml" Id="R55b16be2df2043fb" /><Relationship Type="http://schemas.openxmlformats.org/officeDocument/2006/relationships/slide" Target="/ppt/slides/slide6.xml" Id="Re37329a25cd142c9" /><Relationship Type="http://schemas.openxmlformats.org/officeDocument/2006/relationships/slide" Target="/ppt/slides/slide7.xml" Id="R72fedb360e114b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3818bb2d8846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8a79a5d854617" /><Relationship Type="http://schemas.openxmlformats.org/officeDocument/2006/relationships/theme" Target="/ppt/slideMasters/theme/theme1.xml" Id="R4bda3cca80d546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78a79a5d8546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0e00d8e2f40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7e0adf9594f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c5eaa0cc444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d0a8441a143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5b4e50c4240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05b38e63841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fbbab81be43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SECURUS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SECURUS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425 783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−679 840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3 845 479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83 264 116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84 689 731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SJURSEN KJETIL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Vardeveien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989 304 607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