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6ccefc5fd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dec825d2a4e6d"/>
  </p:sldMasterIdLst>
  <p:sldIdLst>
    <p:sldId xmlns:r="http://schemas.openxmlformats.org/officeDocument/2006/relationships" id="256" r:id="Rb2fc5301425f47d3"/>
    <p:sldId xmlns:r="http://schemas.openxmlformats.org/officeDocument/2006/relationships" id="257" r:id="R9fce3a067e954233"/>
    <p:sldId xmlns:r="http://schemas.openxmlformats.org/officeDocument/2006/relationships" id="258" r:id="R515f3b64e9fa4927"/>
    <p:sldId xmlns:r="http://schemas.openxmlformats.org/officeDocument/2006/relationships" id="259" r:id="Rd09908c1ec9f4c61"/>
    <p:sldId xmlns:r="http://schemas.openxmlformats.org/officeDocument/2006/relationships" id="260" r:id="R56b8a3936f9d4645"/>
    <p:sldId xmlns:r="http://schemas.openxmlformats.org/officeDocument/2006/relationships" id="261" r:id="Ra54b62f77edf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dec825d2a4e6d" /><Relationship Type="http://schemas.openxmlformats.org/officeDocument/2006/relationships/slide" Target="/ppt/slides/slide1.xml" Id="Rb2fc5301425f47d3" /><Relationship Type="http://schemas.openxmlformats.org/officeDocument/2006/relationships/slide" Target="/ppt/slides/slide2.xml" Id="R9fce3a067e954233" /><Relationship Type="http://schemas.openxmlformats.org/officeDocument/2006/relationships/slide" Target="/ppt/slides/slide3.xml" Id="R515f3b64e9fa4927" /><Relationship Type="http://schemas.openxmlformats.org/officeDocument/2006/relationships/slide" Target="/ppt/slides/slide4.xml" Id="Rd09908c1ec9f4c61" /><Relationship Type="http://schemas.openxmlformats.org/officeDocument/2006/relationships/slide" Target="/ppt/slides/slide5.xml" Id="R56b8a3936f9d4645" /><Relationship Type="http://schemas.openxmlformats.org/officeDocument/2006/relationships/slide" Target="/ppt/slides/slide6.xml" Id="Ra54b62f77edf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ec4bbebf0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765903d14892" /><Relationship Type="http://schemas.openxmlformats.org/officeDocument/2006/relationships/theme" Target="/ppt/slideMasters/theme/theme1.xml" Id="R338fe5a2ebec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2765903d1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f581d413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304cc908e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b349d2f1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0d4b92714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ab4e6da42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b5ab8840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