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b900dc0cb441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2ae11306484b07"/>
  </p:sldMasterIdLst>
  <p:sldIdLst>
    <p:sldId xmlns:r="http://schemas.openxmlformats.org/officeDocument/2006/relationships" id="256" r:id="R88f0638237594a9e"/>
    <p:sldId xmlns:r="http://schemas.openxmlformats.org/officeDocument/2006/relationships" id="257" r:id="Ref4531cf04d546b1"/>
    <p:sldId xmlns:r="http://schemas.openxmlformats.org/officeDocument/2006/relationships" id="258" r:id="R41b1a83f8cba4007"/>
    <p:sldId xmlns:r="http://schemas.openxmlformats.org/officeDocument/2006/relationships" id="259" r:id="Rdaa3f7d4c6a84925"/>
    <p:sldId xmlns:r="http://schemas.openxmlformats.org/officeDocument/2006/relationships" id="260" r:id="R97b34263ad314870"/>
    <p:sldId xmlns:r="http://schemas.openxmlformats.org/officeDocument/2006/relationships" id="261" r:id="R07ef9a299bad4f59"/>
    <p:sldId xmlns:r="http://schemas.openxmlformats.org/officeDocument/2006/relationships" id="262" r:id="Rec74b42606a04d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2ae11306484b07" /><Relationship Type="http://schemas.openxmlformats.org/officeDocument/2006/relationships/slide" Target="/ppt/slides/slide1.xml" Id="R88f0638237594a9e" /><Relationship Type="http://schemas.openxmlformats.org/officeDocument/2006/relationships/slide" Target="/ppt/slides/slide2.xml" Id="Ref4531cf04d546b1" /><Relationship Type="http://schemas.openxmlformats.org/officeDocument/2006/relationships/slide" Target="/ppt/slides/slide3.xml" Id="R41b1a83f8cba4007" /><Relationship Type="http://schemas.openxmlformats.org/officeDocument/2006/relationships/slide" Target="/ppt/slides/slide4.xml" Id="Rdaa3f7d4c6a84925" /><Relationship Type="http://schemas.openxmlformats.org/officeDocument/2006/relationships/slide" Target="/ppt/slides/slide5.xml" Id="R97b34263ad314870" /><Relationship Type="http://schemas.openxmlformats.org/officeDocument/2006/relationships/slide" Target="/ppt/slides/slide6.xml" Id="R07ef9a299bad4f59" /><Relationship Type="http://schemas.openxmlformats.org/officeDocument/2006/relationships/slide" Target="/ppt/slides/slide7.xml" Id="Rec74b42606a04d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a3d5857e6344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3d109ef9444fa" /><Relationship Type="http://schemas.openxmlformats.org/officeDocument/2006/relationships/theme" Target="/ppt/slideMasters/theme/theme1.xml" Id="R4a7739388f4342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e3d109ef9444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ac1423f944c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426d380424b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57d570a1345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bbf6f46e24a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9feba6ef148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dec39ebc34b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6949654474c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LIBERT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LIBERT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−1 957 469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28 381 457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194 369 807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222 493 872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CRANBERRY AS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MN CAPITAL AS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HENRY ANDRE NORDBY  –  14,0 %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Huk aveny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lars.nordby@libert.no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989 304 526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LIBERT AS</a:t>
            </a:r>
          </a:p>
        </p:txBody>
      </p:sp>
    </p:spTree>
  </p:cSld>
  <p:clrMapOvr>
    <a:masterClrMapping xmlns:a="http://schemas.openxmlformats.org/drawingml/2006/main"/>
  </p:clrMapOvr>
</p:sld>
</file>