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35e609a20e48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021002ae97478f"/>
  </p:sldMasterIdLst>
  <p:sldIdLst>
    <p:sldId xmlns:r="http://schemas.openxmlformats.org/officeDocument/2006/relationships" id="256" r:id="R3401b12015d54c9d"/>
    <p:sldId xmlns:r="http://schemas.openxmlformats.org/officeDocument/2006/relationships" id="257" r:id="R9bc87a796c0945d3"/>
    <p:sldId xmlns:r="http://schemas.openxmlformats.org/officeDocument/2006/relationships" id="258" r:id="Rb3bfca957e0a485f"/>
    <p:sldId xmlns:r="http://schemas.openxmlformats.org/officeDocument/2006/relationships" id="259" r:id="Rd93485515fb749b0"/>
    <p:sldId xmlns:r="http://schemas.openxmlformats.org/officeDocument/2006/relationships" id="260" r:id="R508a9970da7d4a7b"/>
    <p:sldId xmlns:r="http://schemas.openxmlformats.org/officeDocument/2006/relationships" id="261" r:id="R15e5ba1987e34d35"/>
    <p:sldId xmlns:r="http://schemas.openxmlformats.org/officeDocument/2006/relationships" id="262" r:id="R24ec774976b642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021002ae97478f" /><Relationship Type="http://schemas.openxmlformats.org/officeDocument/2006/relationships/slide" Target="/ppt/slides/slide1.xml" Id="R3401b12015d54c9d" /><Relationship Type="http://schemas.openxmlformats.org/officeDocument/2006/relationships/slide" Target="/ppt/slides/slide2.xml" Id="R9bc87a796c0945d3" /><Relationship Type="http://schemas.openxmlformats.org/officeDocument/2006/relationships/slide" Target="/ppt/slides/slide3.xml" Id="Rb3bfca957e0a485f" /><Relationship Type="http://schemas.openxmlformats.org/officeDocument/2006/relationships/slide" Target="/ppt/slides/slide4.xml" Id="Rd93485515fb749b0" /><Relationship Type="http://schemas.openxmlformats.org/officeDocument/2006/relationships/slide" Target="/ppt/slides/slide5.xml" Id="R508a9970da7d4a7b" /><Relationship Type="http://schemas.openxmlformats.org/officeDocument/2006/relationships/slide" Target="/ppt/slides/slide6.xml" Id="R15e5ba1987e34d35" /><Relationship Type="http://schemas.openxmlformats.org/officeDocument/2006/relationships/slide" Target="/ppt/slides/slide7.xml" Id="R24ec774976b642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7848a38f3e41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ce8f40c4343c8" /><Relationship Type="http://schemas.openxmlformats.org/officeDocument/2006/relationships/theme" Target="/ppt/slideMasters/theme/theme1.xml" Id="R5a699e7d3cf144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5ce8f40c4343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56610e07545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76e73ec51345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d8bf6d23747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39e041dd5440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53f211a1354f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ff1044c0a244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39d32397049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−3 153 665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14 717 305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286 316 479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298 090 976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HENRIK BJØRGE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989 304 518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 INVEST AS</a:t>
            </a:r>
          </a:p>
        </p:txBody>
      </p:sp>
    </p:spTree>
  </p:cSld>
  <p:clrMapOvr>
    <a:masterClrMapping xmlns:a="http://schemas.openxmlformats.org/drawingml/2006/main"/>
  </p:clrMapOvr>
</p:sld>
</file>