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74cfb2e578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380c566a54f86"/>
  </p:sldMasterIdLst>
  <p:sldIdLst>
    <p:sldId xmlns:r="http://schemas.openxmlformats.org/officeDocument/2006/relationships" id="256" r:id="Re702fa69a31a468d"/>
    <p:sldId xmlns:r="http://schemas.openxmlformats.org/officeDocument/2006/relationships" id="257" r:id="R377c143460b14394"/>
    <p:sldId xmlns:r="http://schemas.openxmlformats.org/officeDocument/2006/relationships" id="258" r:id="Ra5b7851a144a4702"/>
    <p:sldId xmlns:r="http://schemas.openxmlformats.org/officeDocument/2006/relationships" id="259" r:id="R842c39601cda461d"/>
    <p:sldId xmlns:r="http://schemas.openxmlformats.org/officeDocument/2006/relationships" id="260" r:id="R816cac78a5994994"/>
    <p:sldId xmlns:r="http://schemas.openxmlformats.org/officeDocument/2006/relationships" id="261" r:id="Rb943c18302b84406"/>
    <p:sldId xmlns:r="http://schemas.openxmlformats.org/officeDocument/2006/relationships" id="262" r:id="R8f607e379ce0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380c566a54f86" /><Relationship Type="http://schemas.openxmlformats.org/officeDocument/2006/relationships/slide" Target="/ppt/slides/slide1.xml" Id="Re702fa69a31a468d" /><Relationship Type="http://schemas.openxmlformats.org/officeDocument/2006/relationships/slide" Target="/ppt/slides/slide2.xml" Id="R377c143460b14394" /><Relationship Type="http://schemas.openxmlformats.org/officeDocument/2006/relationships/slide" Target="/ppt/slides/slide3.xml" Id="Ra5b7851a144a4702" /><Relationship Type="http://schemas.openxmlformats.org/officeDocument/2006/relationships/slide" Target="/ppt/slides/slide4.xml" Id="R842c39601cda461d" /><Relationship Type="http://schemas.openxmlformats.org/officeDocument/2006/relationships/slide" Target="/ppt/slides/slide5.xml" Id="R816cac78a5994994" /><Relationship Type="http://schemas.openxmlformats.org/officeDocument/2006/relationships/slide" Target="/ppt/slides/slide6.xml" Id="Rb943c18302b84406" /><Relationship Type="http://schemas.openxmlformats.org/officeDocument/2006/relationships/slide" Target="/ppt/slides/slide7.xml" Id="R8f607e379ce0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44c4f6da5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90e1a14c94ed2" /><Relationship Type="http://schemas.openxmlformats.org/officeDocument/2006/relationships/theme" Target="/ppt/slideMasters/theme/theme1.xml" Id="Rded9e693a7024d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090e1a14c9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17542b62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ce2890c4b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7c1064f0c42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a4626408c47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f8bbfa47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e506ae2a6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9038df2d4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