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e4dd785c5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5ee671bae42ff"/>
  </p:sldMasterIdLst>
  <p:sldIdLst>
    <p:sldId xmlns:r="http://schemas.openxmlformats.org/officeDocument/2006/relationships" id="256" r:id="Rba9c6354036f4556"/>
    <p:sldId xmlns:r="http://schemas.openxmlformats.org/officeDocument/2006/relationships" id="257" r:id="R0088a73b06074865"/>
    <p:sldId xmlns:r="http://schemas.openxmlformats.org/officeDocument/2006/relationships" id="258" r:id="R50f1968384114be4"/>
    <p:sldId xmlns:r="http://schemas.openxmlformats.org/officeDocument/2006/relationships" id="259" r:id="Rdf11812e657a4ea4"/>
    <p:sldId xmlns:r="http://schemas.openxmlformats.org/officeDocument/2006/relationships" id="260" r:id="R2f9d5eee88d54e3d"/>
    <p:sldId xmlns:r="http://schemas.openxmlformats.org/officeDocument/2006/relationships" id="261" r:id="Rf8f7af459dc440c3"/>
    <p:sldId xmlns:r="http://schemas.openxmlformats.org/officeDocument/2006/relationships" id="262" r:id="R3aa21dd20f40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5ee671bae42ff" /><Relationship Type="http://schemas.openxmlformats.org/officeDocument/2006/relationships/slide" Target="/ppt/slides/slide1.xml" Id="Rba9c6354036f4556" /><Relationship Type="http://schemas.openxmlformats.org/officeDocument/2006/relationships/slide" Target="/ppt/slides/slide2.xml" Id="R0088a73b06074865" /><Relationship Type="http://schemas.openxmlformats.org/officeDocument/2006/relationships/slide" Target="/ppt/slides/slide3.xml" Id="R50f1968384114be4" /><Relationship Type="http://schemas.openxmlformats.org/officeDocument/2006/relationships/slide" Target="/ppt/slides/slide4.xml" Id="Rdf11812e657a4ea4" /><Relationship Type="http://schemas.openxmlformats.org/officeDocument/2006/relationships/slide" Target="/ppt/slides/slide5.xml" Id="R2f9d5eee88d54e3d" /><Relationship Type="http://schemas.openxmlformats.org/officeDocument/2006/relationships/slide" Target="/ppt/slides/slide6.xml" Id="Rf8f7af459dc440c3" /><Relationship Type="http://schemas.openxmlformats.org/officeDocument/2006/relationships/slide" Target="/ppt/slides/slide7.xml" Id="R3aa21dd20f40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9f0f01658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d306d4290415c" /><Relationship Type="http://schemas.openxmlformats.org/officeDocument/2006/relationships/theme" Target="/ppt/slideMasters/theme/theme1.xml" Id="R39d0b4de8834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d306d4290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f4075072344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e1108edff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034b51e90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ac3bcd534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2a88a5d08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94c7e48f4c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abc9ee94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