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b48cd9e21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6c03787c84dad"/>
  </p:sldMasterIdLst>
  <p:sldIdLst>
    <p:sldId xmlns:r="http://schemas.openxmlformats.org/officeDocument/2006/relationships" id="256" r:id="R1a792631317b4f7a"/>
    <p:sldId xmlns:r="http://schemas.openxmlformats.org/officeDocument/2006/relationships" id="257" r:id="Rd2fe5cd63ce84deb"/>
    <p:sldId xmlns:r="http://schemas.openxmlformats.org/officeDocument/2006/relationships" id="258" r:id="R08babb31d6574728"/>
    <p:sldId xmlns:r="http://schemas.openxmlformats.org/officeDocument/2006/relationships" id="259" r:id="R8298ce39595040e0"/>
    <p:sldId xmlns:r="http://schemas.openxmlformats.org/officeDocument/2006/relationships" id="260" r:id="R8d2829c39dcb4c77"/>
    <p:sldId xmlns:r="http://schemas.openxmlformats.org/officeDocument/2006/relationships" id="261" r:id="R7d72a6ec50b0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6c03787c84dad" /><Relationship Type="http://schemas.openxmlformats.org/officeDocument/2006/relationships/slide" Target="/ppt/slides/slide1.xml" Id="R1a792631317b4f7a" /><Relationship Type="http://schemas.openxmlformats.org/officeDocument/2006/relationships/slide" Target="/ppt/slides/slide2.xml" Id="Rd2fe5cd63ce84deb" /><Relationship Type="http://schemas.openxmlformats.org/officeDocument/2006/relationships/slide" Target="/ppt/slides/slide3.xml" Id="R08babb31d6574728" /><Relationship Type="http://schemas.openxmlformats.org/officeDocument/2006/relationships/slide" Target="/ppt/slides/slide4.xml" Id="R8298ce39595040e0" /><Relationship Type="http://schemas.openxmlformats.org/officeDocument/2006/relationships/slide" Target="/ppt/slides/slide5.xml" Id="R8d2829c39dcb4c77" /><Relationship Type="http://schemas.openxmlformats.org/officeDocument/2006/relationships/slide" Target="/ppt/slides/slide6.xml" Id="R7d72a6ec50b0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b7766ead3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893638e624341" /><Relationship Type="http://schemas.openxmlformats.org/officeDocument/2006/relationships/theme" Target="/ppt/slideMasters/theme/theme1.xml" Id="R83c8e6e2a457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893638e62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e3d8b7c9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393b8f22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1ae59f4f6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f5d04aeb6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a02f4b54d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332c94da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