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98132e5c52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c98263028a4ec1"/>
  </p:sldMasterIdLst>
  <p:sldIdLst>
    <p:sldId xmlns:r="http://schemas.openxmlformats.org/officeDocument/2006/relationships" id="256" r:id="R4930d2af6724426c"/>
    <p:sldId xmlns:r="http://schemas.openxmlformats.org/officeDocument/2006/relationships" id="257" r:id="R6df0df3b8b2a4414"/>
    <p:sldId xmlns:r="http://schemas.openxmlformats.org/officeDocument/2006/relationships" id="258" r:id="Ra4f918fc2e4c429c"/>
    <p:sldId xmlns:r="http://schemas.openxmlformats.org/officeDocument/2006/relationships" id="259" r:id="R7010cadf6801463f"/>
    <p:sldId xmlns:r="http://schemas.openxmlformats.org/officeDocument/2006/relationships" id="260" r:id="R8b8c983054c545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98263028a4ec1" /><Relationship Type="http://schemas.openxmlformats.org/officeDocument/2006/relationships/slide" Target="/ppt/slides/slide1.xml" Id="R4930d2af6724426c" /><Relationship Type="http://schemas.openxmlformats.org/officeDocument/2006/relationships/slide" Target="/ppt/slides/slide2.xml" Id="R6df0df3b8b2a4414" /><Relationship Type="http://schemas.openxmlformats.org/officeDocument/2006/relationships/slide" Target="/ppt/slides/slide3.xml" Id="Ra4f918fc2e4c429c" /><Relationship Type="http://schemas.openxmlformats.org/officeDocument/2006/relationships/slide" Target="/ppt/slides/slide4.xml" Id="R7010cadf6801463f" /><Relationship Type="http://schemas.openxmlformats.org/officeDocument/2006/relationships/slide" Target="/ppt/slides/slide5.xml" Id="R8b8c983054c545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285cc85e040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31e4fae8d4cbd" /><Relationship Type="http://schemas.openxmlformats.org/officeDocument/2006/relationships/theme" Target="/ppt/slideMasters/theme/theme1.xml" Id="R9e769f12938440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631e4fae8d4c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4a61328ed4e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5172d636e46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272360a2344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2adba71a740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4665f4fec48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CYDONIA INC.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CYDONIA INC. ble etablert [år] og holder til i Mahe.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 Victoria house, Victoria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Mahe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989 289 616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