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fb98faaf18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276dd8aa54e69"/>
  </p:sldMasterIdLst>
  <p:sldIdLst>
    <p:sldId xmlns:r="http://schemas.openxmlformats.org/officeDocument/2006/relationships" id="256" r:id="R4c86bd100ed44611"/>
    <p:sldId xmlns:r="http://schemas.openxmlformats.org/officeDocument/2006/relationships" id="257" r:id="R6cbd384391df43fd"/>
    <p:sldId xmlns:r="http://schemas.openxmlformats.org/officeDocument/2006/relationships" id="258" r:id="R45c5a48ed0ac45bd"/>
    <p:sldId xmlns:r="http://schemas.openxmlformats.org/officeDocument/2006/relationships" id="259" r:id="R5b633fc9050a4c66"/>
    <p:sldId xmlns:r="http://schemas.openxmlformats.org/officeDocument/2006/relationships" id="260" r:id="R6d53cd25349d442f"/>
    <p:sldId xmlns:r="http://schemas.openxmlformats.org/officeDocument/2006/relationships" id="261" r:id="R68af1bbfcf0e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276dd8aa54e69" /><Relationship Type="http://schemas.openxmlformats.org/officeDocument/2006/relationships/slide" Target="/ppt/slides/slide1.xml" Id="R4c86bd100ed44611" /><Relationship Type="http://schemas.openxmlformats.org/officeDocument/2006/relationships/slide" Target="/ppt/slides/slide2.xml" Id="R6cbd384391df43fd" /><Relationship Type="http://schemas.openxmlformats.org/officeDocument/2006/relationships/slide" Target="/ppt/slides/slide3.xml" Id="R45c5a48ed0ac45bd" /><Relationship Type="http://schemas.openxmlformats.org/officeDocument/2006/relationships/slide" Target="/ppt/slides/slide4.xml" Id="R5b633fc9050a4c66" /><Relationship Type="http://schemas.openxmlformats.org/officeDocument/2006/relationships/slide" Target="/ppt/slides/slide5.xml" Id="R6d53cd25349d442f" /><Relationship Type="http://schemas.openxmlformats.org/officeDocument/2006/relationships/slide" Target="/ppt/slides/slide6.xml" Id="R68af1bbfcf0e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9ffaa2b8d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313c9bae84ae0" /><Relationship Type="http://schemas.openxmlformats.org/officeDocument/2006/relationships/theme" Target="/ppt/slideMasters/theme/theme1.xml" Id="Rfb8f9883b8f6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6313c9bae8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a1e5c5881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872c3903748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2b5cc2d5a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e2243fc324a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4b436bc7c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4128b3cc3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CYDONIA INC.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 Victoria house, Victoria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