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82c1c1844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4708d1efb4b39"/>
  </p:sldMasterIdLst>
  <p:sldIdLst>
    <p:sldId xmlns:r="http://schemas.openxmlformats.org/officeDocument/2006/relationships" id="256" r:id="Re94f0cc56be3484c"/>
    <p:sldId xmlns:r="http://schemas.openxmlformats.org/officeDocument/2006/relationships" id="257" r:id="Rf64e7cfb731c4a94"/>
    <p:sldId xmlns:r="http://schemas.openxmlformats.org/officeDocument/2006/relationships" id="258" r:id="R624724f0c8334edf"/>
    <p:sldId xmlns:r="http://schemas.openxmlformats.org/officeDocument/2006/relationships" id="259" r:id="R79a4de9ff7a94e08"/>
    <p:sldId xmlns:r="http://schemas.openxmlformats.org/officeDocument/2006/relationships" id="260" r:id="R381ab63c392e4aba"/>
    <p:sldId xmlns:r="http://schemas.openxmlformats.org/officeDocument/2006/relationships" id="261" r:id="R45189c90981d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4708d1efb4b39" /><Relationship Type="http://schemas.openxmlformats.org/officeDocument/2006/relationships/slide" Target="/ppt/slides/slide1.xml" Id="Re94f0cc56be3484c" /><Relationship Type="http://schemas.openxmlformats.org/officeDocument/2006/relationships/slide" Target="/ppt/slides/slide2.xml" Id="Rf64e7cfb731c4a94" /><Relationship Type="http://schemas.openxmlformats.org/officeDocument/2006/relationships/slide" Target="/ppt/slides/slide3.xml" Id="R624724f0c8334edf" /><Relationship Type="http://schemas.openxmlformats.org/officeDocument/2006/relationships/slide" Target="/ppt/slides/slide4.xml" Id="R79a4de9ff7a94e08" /><Relationship Type="http://schemas.openxmlformats.org/officeDocument/2006/relationships/slide" Target="/ppt/slides/slide5.xml" Id="R381ab63c392e4aba" /><Relationship Type="http://schemas.openxmlformats.org/officeDocument/2006/relationships/slide" Target="/ppt/slides/slide6.xml" Id="R45189c90981d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549e099ab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0a4d42aa486d" /><Relationship Type="http://schemas.openxmlformats.org/officeDocument/2006/relationships/theme" Target="/ppt/slideMasters/theme/theme1.xml" Id="Rdae3ea429301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70a4d42aa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84f1995d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38c6eba0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24b5f82b1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889a1271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a7ec9f70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01cc8aaa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