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f4fdf2a3e74d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99c66aa23e4cfb"/>
  </p:sldMasterIdLst>
  <p:sldIdLst>
    <p:sldId xmlns:r="http://schemas.openxmlformats.org/officeDocument/2006/relationships" id="256" r:id="R7d84e966d4954a7f"/>
    <p:sldId xmlns:r="http://schemas.openxmlformats.org/officeDocument/2006/relationships" id="257" r:id="R56a094edd4cf4dc2"/>
    <p:sldId xmlns:r="http://schemas.openxmlformats.org/officeDocument/2006/relationships" id="258" r:id="Rbea06057ac9c49c7"/>
    <p:sldId xmlns:r="http://schemas.openxmlformats.org/officeDocument/2006/relationships" id="259" r:id="R5e442a329f854275"/>
    <p:sldId xmlns:r="http://schemas.openxmlformats.org/officeDocument/2006/relationships" id="260" r:id="R1c45a3c9a3924c21"/>
    <p:sldId xmlns:r="http://schemas.openxmlformats.org/officeDocument/2006/relationships" id="261" r:id="R8067f1f2718349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9c66aa23e4cfb" /><Relationship Type="http://schemas.openxmlformats.org/officeDocument/2006/relationships/slide" Target="/ppt/slides/slide1.xml" Id="R7d84e966d4954a7f" /><Relationship Type="http://schemas.openxmlformats.org/officeDocument/2006/relationships/slide" Target="/ppt/slides/slide2.xml" Id="R56a094edd4cf4dc2" /><Relationship Type="http://schemas.openxmlformats.org/officeDocument/2006/relationships/slide" Target="/ppt/slides/slide3.xml" Id="Rbea06057ac9c49c7" /><Relationship Type="http://schemas.openxmlformats.org/officeDocument/2006/relationships/slide" Target="/ppt/slides/slide4.xml" Id="R5e442a329f854275" /><Relationship Type="http://schemas.openxmlformats.org/officeDocument/2006/relationships/slide" Target="/ppt/slides/slide5.xml" Id="R1c45a3c9a3924c21" /><Relationship Type="http://schemas.openxmlformats.org/officeDocument/2006/relationships/slide" Target="/ppt/slides/slide6.xml" Id="R8067f1f2718349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d87b3c2294a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adbad1beb4fee" /><Relationship Type="http://schemas.openxmlformats.org/officeDocument/2006/relationships/theme" Target="/ppt/slideMasters/theme/theme1.xml" Id="R8838522a95e447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badbad1beb4f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9a3f6c04040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6deb682524b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803f2993645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4b58b316c48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2c8ff4d6e42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08fb22db349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CYDONIA INC.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91 50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chraa@online.no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989 289 586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 NUF</a:t>
            </a:r>
          </a:p>
        </p:txBody>
      </p:sp>
    </p:spTree>
  </p:cSld>
  <p:clrMapOvr>
    <a:masterClrMapping xmlns:a="http://schemas.openxmlformats.org/drawingml/2006/main"/>
  </p:clrMapOvr>
</p:sld>
</file>