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1dc9e4dee74a7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5c4951d11754820"/>
  </p:sldMasterIdLst>
  <p:sldIdLst>
    <p:sldId xmlns:r="http://schemas.openxmlformats.org/officeDocument/2006/relationships" id="256" r:id="R4dc4aea210424197"/>
    <p:sldId xmlns:r="http://schemas.openxmlformats.org/officeDocument/2006/relationships" id="257" r:id="Rc431d36cd7984e99"/>
    <p:sldId xmlns:r="http://schemas.openxmlformats.org/officeDocument/2006/relationships" id="258" r:id="R3d998f0be8a14bfa"/>
    <p:sldId xmlns:r="http://schemas.openxmlformats.org/officeDocument/2006/relationships" id="259" r:id="Ref68b5ba87254a55"/>
    <p:sldId xmlns:r="http://schemas.openxmlformats.org/officeDocument/2006/relationships" id="260" r:id="R6c079d0c73d844d5"/>
    <p:sldId xmlns:r="http://schemas.openxmlformats.org/officeDocument/2006/relationships" id="261" r:id="R18d6895e10724a26"/>
    <p:sldId xmlns:r="http://schemas.openxmlformats.org/officeDocument/2006/relationships" id="262" r:id="R7d61d90872414a6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c4951d11754820" /><Relationship Type="http://schemas.openxmlformats.org/officeDocument/2006/relationships/slide" Target="/ppt/slides/slide1.xml" Id="R4dc4aea210424197" /><Relationship Type="http://schemas.openxmlformats.org/officeDocument/2006/relationships/slide" Target="/ppt/slides/slide2.xml" Id="Rc431d36cd7984e99" /><Relationship Type="http://schemas.openxmlformats.org/officeDocument/2006/relationships/slide" Target="/ppt/slides/slide3.xml" Id="R3d998f0be8a14bfa" /><Relationship Type="http://schemas.openxmlformats.org/officeDocument/2006/relationships/slide" Target="/ppt/slides/slide4.xml" Id="Ref68b5ba87254a55" /><Relationship Type="http://schemas.openxmlformats.org/officeDocument/2006/relationships/slide" Target="/ppt/slides/slide5.xml" Id="R6c079d0c73d844d5" /><Relationship Type="http://schemas.openxmlformats.org/officeDocument/2006/relationships/slide" Target="/ppt/slides/slide6.xml" Id="R18d6895e10724a26" /><Relationship Type="http://schemas.openxmlformats.org/officeDocument/2006/relationships/slide" Target="/ppt/slides/slide7.xml" Id="R7d61d90872414a6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2d0b8ba0b74b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0920ef2ba5492e" /><Relationship Type="http://schemas.openxmlformats.org/officeDocument/2006/relationships/theme" Target="/ppt/slideMasters/theme/theme1.xml" Id="R96095afa7c11451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0920ef2ba5492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ae68b0f49d45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fdcad04b314a5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a7a90b99d4478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6ebc59d2fb4ee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40d9e3881b4d0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031a27ef02470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81f85559bf4a4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DIAGEN INTERNATIONAL INC.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DIAGEN INTERNATIONAL INC.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DIAGEN INTERNATIONAL INC. AS ble etablert [år] og holder til i Råde.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DIAGEN INTERNATIONAL INC.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DIAGEN INTERNATIONAL INC.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DIAGEN INTERNATIONAL INC.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3 627 219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−2 923 273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−6 406 696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−22 855 589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85 493 993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DIAGEN INTERNATIONAL INC.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VIDAR LINDBERG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VEGARD KJÆRHEIM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DIAGEN INTERNATIONAL INC.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Mosseveien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1640 Råde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989 280 813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DIAGEN INTERNATIONAL INC. AS</a:t>
            </a:r>
          </a:p>
        </p:txBody>
      </p:sp>
    </p:spTree>
  </p:cSld>
  <p:clrMapOvr>
    <a:masterClrMapping xmlns:a="http://schemas.openxmlformats.org/drawingml/2006/main"/>
  </p:clrMapOvr>
</p:sld>
</file>