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19faf305dd4c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34ebcef71c4072"/>
  </p:sldMasterIdLst>
  <p:sldIdLst>
    <p:sldId xmlns:r="http://schemas.openxmlformats.org/officeDocument/2006/relationships" id="256" r:id="Rdc02687772d0482d"/>
    <p:sldId xmlns:r="http://schemas.openxmlformats.org/officeDocument/2006/relationships" id="257" r:id="Rdbfd2f1323384bf5"/>
    <p:sldId xmlns:r="http://schemas.openxmlformats.org/officeDocument/2006/relationships" id="258" r:id="R68231a121c414b7b"/>
    <p:sldId xmlns:r="http://schemas.openxmlformats.org/officeDocument/2006/relationships" id="259" r:id="Re54ddf6e56ef4e59"/>
    <p:sldId xmlns:r="http://schemas.openxmlformats.org/officeDocument/2006/relationships" id="260" r:id="Rbcb60cd893514736"/>
    <p:sldId xmlns:r="http://schemas.openxmlformats.org/officeDocument/2006/relationships" id="261" r:id="R5626f261cbed436a"/>
    <p:sldId xmlns:r="http://schemas.openxmlformats.org/officeDocument/2006/relationships" id="262" r:id="R557385e8bd7d4a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4ebcef71c4072" /><Relationship Type="http://schemas.openxmlformats.org/officeDocument/2006/relationships/slide" Target="/ppt/slides/slide1.xml" Id="Rdc02687772d0482d" /><Relationship Type="http://schemas.openxmlformats.org/officeDocument/2006/relationships/slide" Target="/ppt/slides/slide2.xml" Id="Rdbfd2f1323384bf5" /><Relationship Type="http://schemas.openxmlformats.org/officeDocument/2006/relationships/slide" Target="/ppt/slides/slide3.xml" Id="R68231a121c414b7b" /><Relationship Type="http://schemas.openxmlformats.org/officeDocument/2006/relationships/slide" Target="/ppt/slides/slide4.xml" Id="Re54ddf6e56ef4e59" /><Relationship Type="http://schemas.openxmlformats.org/officeDocument/2006/relationships/slide" Target="/ppt/slides/slide5.xml" Id="Rbcb60cd893514736" /><Relationship Type="http://schemas.openxmlformats.org/officeDocument/2006/relationships/slide" Target="/ppt/slides/slide6.xml" Id="R5626f261cbed436a" /><Relationship Type="http://schemas.openxmlformats.org/officeDocument/2006/relationships/slide" Target="/ppt/slides/slide7.xml" Id="R557385e8bd7d4a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48d294dd4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2b53410b24ac1" /><Relationship Type="http://schemas.openxmlformats.org/officeDocument/2006/relationships/theme" Target="/ppt/slideMasters/theme/theme1.xml" Id="Ra482f688136147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2b53410b24a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b4c64390d4c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caefcbc88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8cd6e3e54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d520e895444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541087b264b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e436bbaf544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cc7192000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NONO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−859 898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41 030 185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38 375 717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38 513 977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 ODD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Sæviktun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989 273 612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