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139ad0f7b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e4b864cf443b6"/>
  </p:sldMasterIdLst>
  <p:sldIdLst>
    <p:sldId xmlns:r="http://schemas.openxmlformats.org/officeDocument/2006/relationships" id="256" r:id="R55d39519192845c7"/>
    <p:sldId xmlns:r="http://schemas.openxmlformats.org/officeDocument/2006/relationships" id="257" r:id="R99b0e066c2584cda"/>
    <p:sldId xmlns:r="http://schemas.openxmlformats.org/officeDocument/2006/relationships" id="258" r:id="R73a14ea2cea84938"/>
    <p:sldId xmlns:r="http://schemas.openxmlformats.org/officeDocument/2006/relationships" id="259" r:id="Rcb52026f1aaa4e07"/>
    <p:sldId xmlns:r="http://schemas.openxmlformats.org/officeDocument/2006/relationships" id="260" r:id="Rcced44fb0d354ec4"/>
    <p:sldId xmlns:r="http://schemas.openxmlformats.org/officeDocument/2006/relationships" id="261" r:id="R40cc2409ed70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e4b864cf443b6" /><Relationship Type="http://schemas.openxmlformats.org/officeDocument/2006/relationships/slide" Target="/ppt/slides/slide1.xml" Id="R55d39519192845c7" /><Relationship Type="http://schemas.openxmlformats.org/officeDocument/2006/relationships/slide" Target="/ppt/slides/slide2.xml" Id="R99b0e066c2584cda" /><Relationship Type="http://schemas.openxmlformats.org/officeDocument/2006/relationships/slide" Target="/ppt/slides/slide3.xml" Id="R73a14ea2cea84938" /><Relationship Type="http://schemas.openxmlformats.org/officeDocument/2006/relationships/slide" Target="/ppt/slides/slide4.xml" Id="Rcb52026f1aaa4e07" /><Relationship Type="http://schemas.openxmlformats.org/officeDocument/2006/relationships/slide" Target="/ppt/slides/slide5.xml" Id="Rcced44fb0d354ec4" /><Relationship Type="http://schemas.openxmlformats.org/officeDocument/2006/relationships/slide" Target="/ppt/slides/slide6.xml" Id="R40cc2409ed70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8f8c3caf9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b143740345d6" /><Relationship Type="http://schemas.openxmlformats.org/officeDocument/2006/relationships/theme" Target="/ppt/slideMasters/theme/theme1.xml" Id="Rda23c216648b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8b1437403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4cafa658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8d5eabd2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e6b3a0b8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1718f161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c117897c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07cea3a0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