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7df92be80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d5d8bbb8b4f9d"/>
  </p:sldMasterIdLst>
  <p:sldIdLst>
    <p:sldId xmlns:r="http://schemas.openxmlformats.org/officeDocument/2006/relationships" id="256" r:id="R1195a34393eb483f"/>
    <p:sldId xmlns:r="http://schemas.openxmlformats.org/officeDocument/2006/relationships" id="257" r:id="R94af360cafb44243"/>
    <p:sldId xmlns:r="http://schemas.openxmlformats.org/officeDocument/2006/relationships" id="258" r:id="R3f6ac7072c64472c"/>
    <p:sldId xmlns:r="http://schemas.openxmlformats.org/officeDocument/2006/relationships" id="259" r:id="Ra543a71d5d1f4ea3"/>
    <p:sldId xmlns:r="http://schemas.openxmlformats.org/officeDocument/2006/relationships" id="260" r:id="R2aaea526d5954604"/>
    <p:sldId xmlns:r="http://schemas.openxmlformats.org/officeDocument/2006/relationships" id="261" r:id="R5cd1a4b388864c75"/>
    <p:sldId xmlns:r="http://schemas.openxmlformats.org/officeDocument/2006/relationships" id="262" r:id="R61480d15363c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d5d8bbb8b4f9d" /><Relationship Type="http://schemas.openxmlformats.org/officeDocument/2006/relationships/slide" Target="/ppt/slides/slide1.xml" Id="R1195a34393eb483f" /><Relationship Type="http://schemas.openxmlformats.org/officeDocument/2006/relationships/slide" Target="/ppt/slides/slide2.xml" Id="R94af360cafb44243" /><Relationship Type="http://schemas.openxmlformats.org/officeDocument/2006/relationships/slide" Target="/ppt/slides/slide3.xml" Id="R3f6ac7072c64472c" /><Relationship Type="http://schemas.openxmlformats.org/officeDocument/2006/relationships/slide" Target="/ppt/slides/slide4.xml" Id="Ra543a71d5d1f4ea3" /><Relationship Type="http://schemas.openxmlformats.org/officeDocument/2006/relationships/slide" Target="/ppt/slides/slide5.xml" Id="R2aaea526d5954604" /><Relationship Type="http://schemas.openxmlformats.org/officeDocument/2006/relationships/slide" Target="/ppt/slides/slide6.xml" Id="R5cd1a4b388864c75" /><Relationship Type="http://schemas.openxmlformats.org/officeDocument/2006/relationships/slide" Target="/ppt/slides/slide7.xml" Id="R61480d15363c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a0a580f4a48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3c84236134682" /><Relationship Type="http://schemas.openxmlformats.org/officeDocument/2006/relationships/theme" Target="/ppt/slideMasters/theme/theme1.xml" Id="R9258f798eedb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83c8423613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9e7ca4596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ec72b76f7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08b9c19e9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264d89f4b42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3e7215a7845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592634d9d4c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c8913d1d6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 CAPITAL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18 634 258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157 754 026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157 884 258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