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8b72274b94b423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dbd8c92a7084192"/>
  </p:sldMasterIdLst>
  <p:sldIdLst>
    <p:sldId xmlns:r="http://schemas.openxmlformats.org/officeDocument/2006/relationships" id="256" r:id="Ra2de19ac53fd40cc"/>
    <p:sldId xmlns:r="http://schemas.openxmlformats.org/officeDocument/2006/relationships" id="257" r:id="Re342c2193b654e80"/>
    <p:sldId xmlns:r="http://schemas.openxmlformats.org/officeDocument/2006/relationships" id="258" r:id="R149a8a347ba9469a"/>
    <p:sldId xmlns:r="http://schemas.openxmlformats.org/officeDocument/2006/relationships" id="259" r:id="Rf9ce09fca02842b9"/>
    <p:sldId xmlns:r="http://schemas.openxmlformats.org/officeDocument/2006/relationships" id="260" r:id="R32e05974d9824157"/>
    <p:sldId xmlns:r="http://schemas.openxmlformats.org/officeDocument/2006/relationships" id="261" r:id="Re6f823ba827e499e"/>
    <p:sldId xmlns:r="http://schemas.openxmlformats.org/officeDocument/2006/relationships" id="262" r:id="Rda557a9420a8483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bd8c92a7084192" /><Relationship Type="http://schemas.openxmlformats.org/officeDocument/2006/relationships/slide" Target="/ppt/slides/slide1.xml" Id="Ra2de19ac53fd40cc" /><Relationship Type="http://schemas.openxmlformats.org/officeDocument/2006/relationships/slide" Target="/ppt/slides/slide2.xml" Id="Re342c2193b654e80" /><Relationship Type="http://schemas.openxmlformats.org/officeDocument/2006/relationships/slide" Target="/ppt/slides/slide3.xml" Id="R149a8a347ba9469a" /><Relationship Type="http://schemas.openxmlformats.org/officeDocument/2006/relationships/slide" Target="/ppt/slides/slide4.xml" Id="Rf9ce09fca02842b9" /><Relationship Type="http://schemas.openxmlformats.org/officeDocument/2006/relationships/slide" Target="/ppt/slides/slide5.xml" Id="R32e05974d9824157" /><Relationship Type="http://schemas.openxmlformats.org/officeDocument/2006/relationships/slide" Target="/ppt/slides/slide6.xml" Id="Re6f823ba827e499e" /><Relationship Type="http://schemas.openxmlformats.org/officeDocument/2006/relationships/slide" Target="/ppt/slides/slide7.xml" Id="Rda557a9420a8483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85d94d7f51441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7abe2deab64d4a" /><Relationship Type="http://schemas.openxmlformats.org/officeDocument/2006/relationships/theme" Target="/ppt/slideMasters/theme/theme1.xml" Id="Rff723b09cc6d4ca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f7abe2deab64d4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f40ab752454e8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d27e19ab694cd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eac8891e9442f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ae329072af4fe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4f54fb3fe6473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b7e991d1c5485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7f2128d9ee493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NUPEN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NUPEN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NUPEN HOLDING AS ble etablert [år] og holder til i Ørsta.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NUPEN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NUPEN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NUPEN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−28 599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215 798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5 874 519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5 908 671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NUPEN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NUPEN NILS ELLING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NUPEN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Nils Elling Nupen, Engesetvegen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6153 Ørsta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989 269 992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NUPEN HOLDING AS</a:t>
            </a:r>
          </a:p>
        </p:txBody>
      </p:sp>
    </p:spTree>
  </p:cSld>
  <p:clrMapOvr>
    <a:masterClrMapping xmlns:a="http://schemas.openxmlformats.org/drawingml/2006/main"/>
  </p:clrMapOvr>
</p:sld>
</file>