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4abe07a579f445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e0fe88d093745fb"/>
  </p:sldMasterIdLst>
  <p:sldIdLst>
    <p:sldId xmlns:r="http://schemas.openxmlformats.org/officeDocument/2006/relationships" id="256" r:id="Rc452f685709a49b9"/>
    <p:sldId xmlns:r="http://schemas.openxmlformats.org/officeDocument/2006/relationships" id="257" r:id="R1123d93e29b34814"/>
    <p:sldId xmlns:r="http://schemas.openxmlformats.org/officeDocument/2006/relationships" id="258" r:id="R678b644a953e4438"/>
    <p:sldId xmlns:r="http://schemas.openxmlformats.org/officeDocument/2006/relationships" id="259" r:id="R5b44b6223c6c4fe7"/>
    <p:sldId xmlns:r="http://schemas.openxmlformats.org/officeDocument/2006/relationships" id="260" r:id="R1b76ade6a2e242db"/>
    <p:sldId xmlns:r="http://schemas.openxmlformats.org/officeDocument/2006/relationships" id="261" r:id="R27d72c8800d040fc"/>
    <p:sldId xmlns:r="http://schemas.openxmlformats.org/officeDocument/2006/relationships" id="262" r:id="Rb6fe9138bfb1406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e0fe88d093745fb" /><Relationship Type="http://schemas.openxmlformats.org/officeDocument/2006/relationships/slide" Target="/ppt/slides/slide1.xml" Id="Rc452f685709a49b9" /><Relationship Type="http://schemas.openxmlformats.org/officeDocument/2006/relationships/slide" Target="/ppt/slides/slide2.xml" Id="R1123d93e29b34814" /><Relationship Type="http://schemas.openxmlformats.org/officeDocument/2006/relationships/slide" Target="/ppt/slides/slide3.xml" Id="R678b644a953e4438" /><Relationship Type="http://schemas.openxmlformats.org/officeDocument/2006/relationships/slide" Target="/ppt/slides/slide4.xml" Id="R5b44b6223c6c4fe7" /><Relationship Type="http://schemas.openxmlformats.org/officeDocument/2006/relationships/slide" Target="/ppt/slides/slide5.xml" Id="R1b76ade6a2e242db" /><Relationship Type="http://schemas.openxmlformats.org/officeDocument/2006/relationships/slide" Target="/ppt/slides/slide6.xml" Id="R27d72c8800d040fc" /><Relationship Type="http://schemas.openxmlformats.org/officeDocument/2006/relationships/slide" Target="/ppt/slides/slide7.xml" Id="Rb6fe9138bfb1406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0ee9720cc884a3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73594730ab468b" /><Relationship Type="http://schemas.openxmlformats.org/officeDocument/2006/relationships/theme" Target="/ppt/slideMasters/theme/theme1.xml" Id="R19eb065035924b5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773594730ab468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eeadc1de5a41b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88f1c5d05b4f8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555409519e419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e1600091014b2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9d1fbdbd604a5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4b598640184c4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f1ba892a73446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KIBE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KIBE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KIBE AS ble etablert [år] og holder til i Lærdal.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KIBE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KIBE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KIBE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−39 248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469 387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6 757 660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6 916 442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KIBE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KNUT LINDSTRØM  –  80,3 %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BRITT ISDAL  –  19,7 %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KIBE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Knut Lindstrøm, Øyragata 40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6887 Lærdal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989 268 457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KIBE AS</a:t>
            </a:r>
          </a:p>
        </p:txBody>
      </p:sp>
    </p:spTree>
  </p:cSld>
  <p:clrMapOvr>
    <a:masterClrMapping xmlns:a="http://schemas.openxmlformats.org/drawingml/2006/main"/>
  </p:clrMapOvr>
</p:sld>
</file>