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7e9f47d82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dc9046a3c4bd3"/>
  </p:sldMasterIdLst>
  <p:sldIdLst>
    <p:sldId xmlns:r="http://schemas.openxmlformats.org/officeDocument/2006/relationships" id="256" r:id="R1b6dbf3129714dff"/>
    <p:sldId xmlns:r="http://schemas.openxmlformats.org/officeDocument/2006/relationships" id="257" r:id="R13dfd8962c30420a"/>
    <p:sldId xmlns:r="http://schemas.openxmlformats.org/officeDocument/2006/relationships" id="258" r:id="Rbf639d4eb6df41f0"/>
    <p:sldId xmlns:r="http://schemas.openxmlformats.org/officeDocument/2006/relationships" id="259" r:id="R9a8e17ff2dc646e5"/>
    <p:sldId xmlns:r="http://schemas.openxmlformats.org/officeDocument/2006/relationships" id="260" r:id="Rc90cb35c9580498b"/>
    <p:sldId xmlns:r="http://schemas.openxmlformats.org/officeDocument/2006/relationships" id="261" r:id="R433df2c2b14a4141"/>
    <p:sldId xmlns:r="http://schemas.openxmlformats.org/officeDocument/2006/relationships" id="262" r:id="Rd2b46209650c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dc9046a3c4bd3" /><Relationship Type="http://schemas.openxmlformats.org/officeDocument/2006/relationships/slide" Target="/ppt/slides/slide1.xml" Id="R1b6dbf3129714dff" /><Relationship Type="http://schemas.openxmlformats.org/officeDocument/2006/relationships/slide" Target="/ppt/slides/slide2.xml" Id="R13dfd8962c30420a" /><Relationship Type="http://schemas.openxmlformats.org/officeDocument/2006/relationships/slide" Target="/ppt/slides/slide3.xml" Id="Rbf639d4eb6df41f0" /><Relationship Type="http://schemas.openxmlformats.org/officeDocument/2006/relationships/slide" Target="/ppt/slides/slide4.xml" Id="R9a8e17ff2dc646e5" /><Relationship Type="http://schemas.openxmlformats.org/officeDocument/2006/relationships/slide" Target="/ppt/slides/slide5.xml" Id="Rc90cb35c9580498b" /><Relationship Type="http://schemas.openxmlformats.org/officeDocument/2006/relationships/slide" Target="/ppt/slides/slide6.xml" Id="R433df2c2b14a4141" /><Relationship Type="http://schemas.openxmlformats.org/officeDocument/2006/relationships/slide" Target="/ppt/slides/slide7.xml" Id="Rd2b46209650c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3e5dc3e57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e734cf1784de4" /><Relationship Type="http://schemas.openxmlformats.org/officeDocument/2006/relationships/theme" Target="/ppt/slideMasters/theme/theme1.xml" Id="R4563e161e65b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e734cf178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5dd7d3a2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328f5787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55c385285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5106a6f42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98642e7a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cb5053cb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44b57a9ec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