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ea08e3f9e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997199f112487c"/>
  </p:sldMasterIdLst>
  <p:sldIdLst>
    <p:sldId xmlns:r="http://schemas.openxmlformats.org/officeDocument/2006/relationships" id="256" r:id="Rf61854ac9e724ce9"/>
    <p:sldId xmlns:r="http://schemas.openxmlformats.org/officeDocument/2006/relationships" id="257" r:id="R984a6e6c361a4f52"/>
    <p:sldId xmlns:r="http://schemas.openxmlformats.org/officeDocument/2006/relationships" id="258" r:id="R7335178a26c44fe9"/>
    <p:sldId xmlns:r="http://schemas.openxmlformats.org/officeDocument/2006/relationships" id="259" r:id="R15359913f7514fec"/>
    <p:sldId xmlns:r="http://schemas.openxmlformats.org/officeDocument/2006/relationships" id="260" r:id="R53ce1c02f9c240bd"/>
    <p:sldId xmlns:r="http://schemas.openxmlformats.org/officeDocument/2006/relationships" id="261" r:id="Ra50fd248e223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97199f112487c" /><Relationship Type="http://schemas.openxmlformats.org/officeDocument/2006/relationships/slide" Target="/ppt/slides/slide1.xml" Id="Rf61854ac9e724ce9" /><Relationship Type="http://schemas.openxmlformats.org/officeDocument/2006/relationships/slide" Target="/ppt/slides/slide2.xml" Id="R984a6e6c361a4f52" /><Relationship Type="http://schemas.openxmlformats.org/officeDocument/2006/relationships/slide" Target="/ppt/slides/slide3.xml" Id="R7335178a26c44fe9" /><Relationship Type="http://schemas.openxmlformats.org/officeDocument/2006/relationships/slide" Target="/ppt/slides/slide4.xml" Id="R15359913f7514fec" /><Relationship Type="http://schemas.openxmlformats.org/officeDocument/2006/relationships/slide" Target="/ppt/slides/slide5.xml" Id="R53ce1c02f9c240bd" /><Relationship Type="http://schemas.openxmlformats.org/officeDocument/2006/relationships/slide" Target="/ppt/slides/slide6.xml" Id="Ra50fd248e223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05f17fc7e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13717002b4cc3" /><Relationship Type="http://schemas.openxmlformats.org/officeDocument/2006/relationships/theme" Target="/ppt/slideMasters/theme/theme1.xml" Id="Rfdfed1473f3241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13717002b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c0a9c061b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caf1123d14a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16a362ee4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4b86a0a97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c39623c66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139a13256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H0301, Sorgenfrigata 18B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989 265 326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INVEST AS</a:t>
            </a:r>
          </a:p>
        </p:txBody>
      </p:sp>
    </p:spTree>
  </p:cSld>
  <p:clrMapOvr>
    <a:masterClrMapping xmlns:a="http://schemas.openxmlformats.org/drawingml/2006/main"/>
  </p:clrMapOvr>
</p:sld>
</file>