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f6e6b45e14045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480200f3b40488c"/>
  </p:sldMasterIdLst>
  <p:sldIdLst>
    <p:sldId xmlns:r="http://schemas.openxmlformats.org/officeDocument/2006/relationships" id="256" r:id="R88ba2639335e4821"/>
    <p:sldId xmlns:r="http://schemas.openxmlformats.org/officeDocument/2006/relationships" id="257" r:id="R378e65f877204cb6"/>
    <p:sldId xmlns:r="http://schemas.openxmlformats.org/officeDocument/2006/relationships" id="258" r:id="R4dddfead1321432b"/>
    <p:sldId xmlns:r="http://schemas.openxmlformats.org/officeDocument/2006/relationships" id="259" r:id="R46c3e2ee82e941ef"/>
    <p:sldId xmlns:r="http://schemas.openxmlformats.org/officeDocument/2006/relationships" id="260" r:id="R7c0751deac884395"/>
    <p:sldId xmlns:r="http://schemas.openxmlformats.org/officeDocument/2006/relationships" id="261" r:id="Ra0b4c2ddeca849f9"/>
    <p:sldId xmlns:r="http://schemas.openxmlformats.org/officeDocument/2006/relationships" id="262" r:id="Ra75a0b082d80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80200f3b40488c" /><Relationship Type="http://schemas.openxmlformats.org/officeDocument/2006/relationships/slide" Target="/ppt/slides/slide1.xml" Id="R88ba2639335e4821" /><Relationship Type="http://schemas.openxmlformats.org/officeDocument/2006/relationships/slide" Target="/ppt/slides/slide2.xml" Id="R378e65f877204cb6" /><Relationship Type="http://schemas.openxmlformats.org/officeDocument/2006/relationships/slide" Target="/ppt/slides/slide3.xml" Id="R4dddfead1321432b" /><Relationship Type="http://schemas.openxmlformats.org/officeDocument/2006/relationships/slide" Target="/ppt/slides/slide4.xml" Id="R46c3e2ee82e941ef" /><Relationship Type="http://schemas.openxmlformats.org/officeDocument/2006/relationships/slide" Target="/ppt/slides/slide5.xml" Id="R7c0751deac884395" /><Relationship Type="http://schemas.openxmlformats.org/officeDocument/2006/relationships/slide" Target="/ppt/slides/slide6.xml" Id="Ra0b4c2ddeca849f9" /><Relationship Type="http://schemas.openxmlformats.org/officeDocument/2006/relationships/slide" Target="/ppt/slides/slide7.xml" Id="Ra75a0b082d80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e44844f43b486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14dc3c94a749a2" /><Relationship Type="http://schemas.openxmlformats.org/officeDocument/2006/relationships/theme" Target="/ppt/slideMasters/theme/theme1.xml" Id="Rb21d109c582c420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14dc3c94a749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5c47612cc64b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d4139e19441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8cad912dfe4d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381a604964a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4d2598dd3b4b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6e0f5dbea4f5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f38dc330745c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VERA HOLDING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474 476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11 455 138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11 748 564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VALSTAD STEIN JONNY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Ringveg nord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7654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989 264 532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VERA HOLDING AS</a:t>
            </a:r>
          </a:p>
        </p:txBody>
      </p:sp>
    </p:spTree>
  </p:cSld>
  <p:clrMapOvr>
    <a:masterClrMapping xmlns:a="http://schemas.openxmlformats.org/drawingml/2006/main"/>
  </p:clrMapOvr>
</p:sld>
</file>