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289d72b8c447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3315c018c34f2a"/>
  </p:sldMasterIdLst>
  <p:sldIdLst>
    <p:sldId xmlns:r="http://schemas.openxmlformats.org/officeDocument/2006/relationships" id="256" r:id="Rb5450484c76f45c8"/>
    <p:sldId xmlns:r="http://schemas.openxmlformats.org/officeDocument/2006/relationships" id="257" r:id="R22c7c1df35dd4aa6"/>
    <p:sldId xmlns:r="http://schemas.openxmlformats.org/officeDocument/2006/relationships" id="258" r:id="Rc03c87e869c942ad"/>
    <p:sldId xmlns:r="http://schemas.openxmlformats.org/officeDocument/2006/relationships" id="259" r:id="R3bd0ff7ff7ca4636"/>
    <p:sldId xmlns:r="http://schemas.openxmlformats.org/officeDocument/2006/relationships" id="260" r:id="R9d9e9efe7d2f44e8"/>
    <p:sldId xmlns:r="http://schemas.openxmlformats.org/officeDocument/2006/relationships" id="261" r:id="Rebbd119232784f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3315c018c34f2a" /><Relationship Type="http://schemas.openxmlformats.org/officeDocument/2006/relationships/slide" Target="/ppt/slides/slide1.xml" Id="Rb5450484c76f45c8" /><Relationship Type="http://schemas.openxmlformats.org/officeDocument/2006/relationships/slide" Target="/ppt/slides/slide2.xml" Id="R22c7c1df35dd4aa6" /><Relationship Type="http://schemas.openxmlformats.org/officeDocument/2006/relationships/slide" Target="/ppt/slides/slide3.xml" Id="Rc03c87e869c942ad" /><Relationship Type="http://schemas.openxmlformats.org/officeDocument/2006/relationships/slide" Target="/ppt/slides/slide4.xml" Id="R3bd0ff7ff7ca4636" /><Relationship Type="http://schemas.openxmlformats.org/officeDocument/2006/relationships/slide" Target="/ppt/slides/slide5.xml" Id="R9d9e9efe7d2f44e8" /><Relationship Type="http://schemas.openxmlformats.org/officeDocument/2006/relationships/slide" Target="/ppt/slides/slide6.xml" Id="Rebbd119232784f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5a3b1876c45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533d84b444c9a" /><Relationship Type="http://schemas.openxmlformats.org/officeDocument/2006/relationships/theme" Target="/ppt/slideMasters/theme/theme1.xml" Id="R2f8eb90d362547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b533d84b444c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31f37afff4d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66863b4834c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045107fd24b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a663bba6848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f1e5680fb43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4ff7f65d048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Ringveg nord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7654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989 264 532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