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8dcdc1890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b5de3bbe14e50"/>
  </p:sldMasterIdLst>
  <p:sldIdLst>
    <p:sldId xmlns:r="http://schemas.openxmlformats.org/officeDocument/2006/relationships" id="256" r:id="R2f1595e0b9de43c9"/>
    <p:sldId xmlns:r="http://schemas.openxmlformats.org/officeDocument/2006/relationships" id="257" r:id="Re0cebe1239054276"/>
    <p:sldId xmlns:r="http://schemas.openxmlformats.org/officeDocument/2006/relationships" id="258" r:id="R063b5c238be54ed1"/>
    <p:sldId xmlns:r="http://schemas.openxmlformats.org/officeDocument/2006/relationships" id="259" r:id="Rfa747da1cefc4dde"/>
    <p:sldId xmlns:r="http://schemas.openxmlformats.org/officeDocument/2006/relationships" id="260" r:id="Red9f7060ff414642"/>
    <p:sldId xmlns:r="http://schemas.openxmlformats.org/officeDocument/2006/relationships" id="261" r:id="R9fc5f5fbe8104fa7"/>
    <p:sldId xmlns:r="http://schemas.openxmlformats.org/officeDocument/2006/relationships" id="262" r:id="R6eecb24c02d7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b5de3bbe14e50" /><Relationship Type="http://schemas.openxmlformats.org/officeDocument/2006/relationships/slide" Target="/ppt/slides/slide1.xml" Id="R2f1595e0b9de43c9" /><Relationship Type="http://schemas.openxmlformats.org/officeDocument/2006/relationships/slide" Target="/ppt/slides/slide2.xml" Id="Re0cebe1239054276" /><Relationship Type="http://schemas.openxmlformats.org/officeDocument/2006/relationships/slide" Target="/ppt/slides/slide3.xml" Id="R063b5c238be54ed1" /><Relationship Type="http://schemas.openxmlformats.org/officeDocument/2006/relationships/slide" Target="/ppt/slides/slide4.xml" Id="Rfa747da1cefc4dde" /><Relationship Type="http://schemas.openxmlformats.org/officeDocument/2006/relationships/slide" Target="/ppt/slides/slide5.xml" Id="Red9f7060ff414642" /><Relationship Type="http://schemas.openxmlformats.org/officeDocument/2006/relationships/slide" Target="/ppt/slides/slide6.xml" Id="R9fc5f5fbe8104fa7" /><Relationship Type="http://schemas.openxmlformats.org/officeDocument/2006/relationships/slide" Target="/ppt/slides/slide7.xml" Id="R6eecb24c02d7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3d242dde84d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06e2478e24e08" /><Relationship Type="http://schemas.openxmlformats.org/officeDocument/2006/relationships/theme" Target="/ppt/slideMasters/theme/theme1.xml" Id="R5c2551842d8c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606e2478e24e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95f29e7ac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4613adf47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34307aca648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07aa7113b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64c01e7b842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27841018f43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eb5e11e9440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1 371 808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1 885 859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ODDVAR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Kreklingen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