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cfe954efdd46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0e705ea2c94ec5"/>
  </p:sldMasterIdLst>
  <p:sldIdLst>
    <p:sldId xmlns:r="http://schemas.openxmlformats.org/officeDocument/2006/relationships" id="256" r:id="R92ed99014f4844da"/>
    <p:sldId xmlns:r="http://schemas.openxmlformats.org/officeDocument/2006/relationships" id="257" r:id="R8344bf5891ac4191"/>
    <p:sldId xmlns:r="http://schemas.openxmlformats.org/officeDocument/2006/relationships" id="258" r:id="Rda5e142c14a843b1"/>
    <p:sldId xmlns:r="http://schemas.openxmlformats.org/officeDocument/2006/relationships" id="259" r:id="Re088aadec0ba4226"/>
    <p:sldId xmlns:r="http://schemas.openxmlformats.org/officeDocument/2006/relationships" id="260" r:id="Re441498f4306480b"/>
    <p:sldId xmlns:r="http://schemas.openxmlformats.org/officeDocument/2006/relationships" id="261" r:id="Rd432d9a2ec324ebc"/>
    <p:sldId xmlns:r="http://schemas.openxmlformats.org/officeDocument/2006/relationships" id="262" r:id="Re61be5d2552942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e705ea2c94ec5" /><Relationship Type="http://schemas.openxmlformats.org/officeDocument/2006/relationships/slide" Target="/ppt/slides/slide1.xml" Id="R92ed99014f4844da" /><Relationship Type="http://schemas.openxmlformats.org/officeDocument/2006/relationships/slide" Target="/ppt/slides/slide2.xml" Id="R8344bf5891ac4191" /><Relationship Type="http://schemas.openxmlformats.org/officeDocument/2006/relationships/slide" Target="/ppt/slides/slide3.xml" Id="Rda5e142c14a843b1" /><Relationship Type="http://schemas.openxmlformats.org/officeDocument/2006/relationships/slide" Target="/ppt/slides/slide4.xml" Id="Re088aadec0ba4226" /><Relationship Type="http://schemas.openxmlformats.org/officeDocument/2006/relationships/slide" Target="/ppt/slides/slide5.xml" Id="Re441498f4306480b" /><Relationship Type="http://schemas.openxmlformats.org/officeDocument/2006/relationships/slide" Target="/ppt/slides/slide6.xml" Id="Rd432d9a2ec324ebc" /><Relationship Type="http://schemas.openxmlformats.org/officeDocument/2006/relationships/slide" Target="/ppt/slides/slide7.xml" Id="Re61be5d2552942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70c078cc64c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ae7cbda7c4d49" /><Relationship Type="http://schemas.openxmlformats.org/officeDocument/2006/relationships/theme" Target="/ppt/slideMasters/theme/theme1.xml" Id="R95d5b3b9c67b4a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2ae7cbda7c4d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ab888abe24b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67ada45c042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8a64c21ee4e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e71353b2a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19db9e8ac4b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173be655046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a42b79253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2 307 974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21 781 757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27 010 834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LEIF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1444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989 261 363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