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3be8eb4c5c4d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c1493847234bba"/>
  </p:sldMasterIdLst>
  <p:sldIdLst>
    <p:sldId xmlns:r="http://schemas.openxmlformats.org/officeDocument/2006/relationships" id="256" r:id="R244ca7865e4445f8"/>
    <p:sldId xmlns:r="http://schemas.openxmlformats.org/officeDocument/2006/relationships" id="257" r:id="R37088382a3b14fee"/>
    <p:sldId xmlns:r="http://schemas.openxmlformats.org/officeDocument/2006/relationships" id="258" r:id="Ra81ed5c6929b4ba9"/>
    <p:sldId xmlns:r="http://schemas.openxmlformats.org/officeDocument/2006/relationships" id="259" r:id="R6dcbd5fa21e24653"/>
    <p:sldId xmlns:r="http://schemas.openxmlformats.org/officeDocument/2006/relationships" id="260" r:id="R4d137f2baed24e13"/>
    <p:sldId xmlns:r="http://schemas.openxmlformats.org/officeDocument/2006/relationships" id="261" r:id="Rcb57bc3d1e13446c"/>
    <p:sldId xmlns:r="http://schemas.openxmlformats.org/officeDocument/2006/relationships" id="262" r:id="Rdf6055421f9048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c1493847234bba" /><Relationship Type="http://schemas.openxmlformats.org/officeDocument/2006/relationships/slide" Target="/ppt/slides/slide1.xml" Id="R244ca7865e4445f8" /><Relationship Type="http://schemas.openxmlformats.org/officeDocument/2006/relationships/slide" Target="/ppt/slides/slide2.xml" Id="R37088382a3b14fee" /><Relationship Type="http://schemas.openxmlformats.org/officeDocument/2006/relationships/slide" Target="/ppt/slides/slide3.xml" Id="Ra81ed5c6929b4ba9" /><Relationship Type="http://schemas.openxmlformats.org/officeDocument/2006/relationships/slide" Target="/ppt/slides/slide4.xml" Id="R6dcbd5fa21e24653" /><Relationship Type="http://schemas.openxmlformats.org/officeDocument/2006/relationships/slide" Target="/ppt/slides/slide5.xml" Id="R4d137f2baed24e13" /><Relationship Type="http://schemas.openxmlformats.org/officeDocument/2006/relationships/slide" Target="/ppt/slides/slide6.xml" Id="Rcb57bc3d1e13446c" /><Relationship Type="http://schemas.openxmlformats.org/officeDocument/2006/relationships/slide" Target="/ppt/slides/slide7.xml" Id="Rdf6055421f9048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48fbf332634a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c128ed6ee4a8e" /><Relationship Type="http://schemas.openxmlformats.org/officeDocument/2006/relationships/theme" Target="/ppt/slideMasters/theme/theme1.xml" Id="Ra027b17a650943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bc128ed6ee4a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c90433a7143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acd1d552244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db95677ae4f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5a92b558c4c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e3e65175e4d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fed8efe7d4a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e729c0d064f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RIBE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RIBE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1 643 900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1 654 240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RITA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Rita Berntsen, Nordre hovedgårds vei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