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3a9a971ff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f3a92a1484148"/>
  </p:sldMasterIdLst>
  <p:sldIdLst>
    <p:sldId xmlns:r="http://schemas.openxmlformats.org/officeDocument/2006/relationships" id="256" r:id="Rdf42bd5862b642b0"/>
    <p:sldId xmlns:r="http://schemas.openxmlformats.org/officeDocument/2006/relationships" id="257" r:id="R1d1827d182fa49f0"/>
    <p:sldId xmlns:r="http://schemas.openxmlformats.org/officeDocument/2006/relationships" id="258" r:id="Rc5efcfd587164d71"/>
    <p:sldId xmlns:r="http://schemas.openxmlformats.org/officeDocument/2006/relationships" id="259" r:id="R8f20bd7c466d4909"/>
    <p:sldId xmlns:r="http://schemas.openxmlformats.org/officeDocument/2006/relationships" id="260" r:id="R8e6bf29693d5496c"/>
    <p:sldId xmlns:r="http://schemas.openxmlformats.org/officeDocument/2006/relationships" id="261" r:id="R4c7ea3d9207c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f3a92a1484148" /><Relationship Type="http://schemas.openxmlformats.org/officeDocument/2006/relationships/slide" Target="/ppt/slides/slide1.xml" Id="Rdf42bd5862b642b0" /><Relationship Type="http://schemas.openxmlformats.org/officeDocument/2006/relationships/slide" Target="/ppt/slides/slide2.xml" Id="R1d1827d182fa49f0" /><Relationship Type="http://schemas.openxmlformats.org/officeDocument/2006/relationships/slide" Target="/ppt/slides/slide3.xml" Id="Rc5efcfd587164d71" /><Relationship Type="http://schemas.openxmlformats.org/officeDocument/2006/relationships/slide" Target="/ppt/slides/slide4.xml" Id="R8f20bd7c466d4909" /><Relationship Type="http://schemas.openxmlformats.org/officeDocument/2006/relationships/slide" Target="/ppt/slides/slide5.xml" Id="R8e6bf29693d5496c" /><Relationship Type="http://schemas.openxmlformats.org/officeDocument/2006/relationships/slide" Target="/ppt/slides/slide6.xml" Id="R4c7ea3d9207c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6ca7de5c8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7fbd331e04602" /><Relationship Type="http://schemas.openxmlformats.org/officeDocument/2006/relationships/theme" Target="/ppt/slideMasters/theme/theme1.xml" Id="R49ea3ef7ecf244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7fbd331e0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64c8f8b1c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6981cbad4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dd88ae4146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74f8b0ab3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75aab95a64f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a29af9666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RIBE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Rita Berntsen, Nordre hovedgårds 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 HOLDING AS</a:t>
            </a:r>
          </a:p>
        </p:txBody>
      </p:sp>
    </p:spTree>
  </p:cSld>
  <p:clrMapOvr>
    <a:masterClrMapping xmlns:a="http://schemas.openxmlformats.org/drawingml/2006/main"/>
  </p:clrMapOvr>
</p:sld>
</file>