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c6b680437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b989a51a14eab"/>
  </p:sldMasterIdLst>
  <p:sldIdLst>
    <p:sldId xmlns:r="http://schemas.openxmlformats.org/officeDocument/2006/relationships" id="256" r:id="R5e050bce4b9c4842"/>
    <p:sldId xmlns:r="http://schemas.openxmlformats.org/officeDocument/2006/relationships" id="257" r:id="Rae5c340d859a4ecc"/>
    <p:sldId xmlns:r="http://schemas.openxmlformats.org/officeDocument/2006/relationships" id="258" r:id="Ref34810660a84099"/>
    <p:sldId xmlns:r="http://schemas.openxmlformats.org/officeDocument/2006/relationships" id="259" r:id="R8ef2e1f8c5874658"/>
    <p:sldId xmlns:r="http://schemas.openxmlformats.org/officeDocument/2006/relationships" id="260" r:id="R259e30312c974850"/>
    <p:sldId xmlns:r="http://schemas.openxmlformats.org/officeDocument/2006/relationships" id="261" r:id="R0967eed822ad410a"/>
    <p:sldId xmlns:r="http://schemas.openxmlformats.org/officeDocument/2006/relationships" id="262" r:id="R45958861ff94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b989a51a14eab" /><Relationship Type="http://schemas.openxmlformats.org/officeDocument/2006/relationships/slide" Target="/ppt/slides/slide1.xml" Id="R5e050bce4b9c4842" /><Relationship Type="http://schemas.openxmlformats.org/officeDocument/2006/relationships/slide" Target="/ppt/slides/slide2.xml" Id="Rae5c340d859a4ecc" /><Relationship Type="http://schemas.openxmlformats.org/officeDocument/2006/relationships/slide" Target="/ppt/slides/slide3.xml" Id="Ref34810660a84099" /><Relationship Type="http://schemas.openxmlformats.org/officeDocument/2006/relationships/slide" Target="/ppt/slides/slide4.xml" Id="R8ef2e1f8c5874658" /><Relationship Type="http://schemas.openxmlformats.org/officeDocument/2006/relationships/slide" Target="/ppt/slides/slide5.xml" Id="R259e30312c974850" /><Relationship Type="http://schemas.openxmlformats.org/officeDocument/2006/relationships/slide" Target="/ppt/slides/slide6.xml" Id="R0967eed822ad410a" /><Relationship Type="http://schemas.openxmlformats.org/officeDocument/2006/relationships/slide" Target="/ppt/slides/slide7.xml" Id="R45958861ff94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76d1d4846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fbcf98f5b466a" /><Relationship Type="http://schemas.openxmlformats.org/officeDocument/2006/relationships/theme" Target="/ppt/slideMasters/theme/theme1.xml" Id="R4b6fbd396921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fbcf98f5b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686fd9e4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edda5bf3b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12f083a0d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25a57212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f2931b2ec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410f1af34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542dc52d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