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dce8d44be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2caa1af154cea"/>
  </p:sldMasterIdLst>
  <p:sldIdLst>
    <p:sldId xmlns:r="http://schemas.openxmlformats.org/officeDocument/2006/relationships" id="256" r:id="R2fdd2448500b4d8f"/>
    <p:sldId xmlns:r="http://schemas.openxmlformats.org/officeDocument/2006/relationships" id="257" r:id="R90af53a0833e4ee9"/>
    <p:sldId xmlns:r="http://schemas.openxmlformats.org/officeDocument/2006/relationships" id="258" r:id="Rdaa270ad65374c8b"/>
    <p:sldId xmlns:r="http://schemas.openxmlformats.org/officeDocument/2006/relationships" id="259" r:id="R4c07cb4a81d748bb"/>
    <p:sldId xmlns:r="http://schemas.openxmlformats.org/officeDocument/2006/relationships" id="260" r:id="R66eb3e97badb4f3b"/>
    <p:sldId xmlns:r="http://schemas.openxmlformats.org/officeDocument/2006/relationships" id="261" r:id="Ra994d7b5c09f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2caa1af154cea" /><Relationship Type="http://schemas.openxmlformats.org/officeDocument/2006/relationships/slide" Target="/ppt/slides/slide1.xml" Id="R2fdd2448500b4d8f" /><Relationship Type="http://schemas.openxmlformats.org/officeDocument/2006/relationships/slide" Target="/ppt/slides/slide2.xml" Id="R90af53a0833e4ee9" /><Relationship Type="http://schemas.openxmlformats.org/officeDocument/2006/relationships/slide" Target="/ppt/slides/slide3.xml" Id="Rdaa270ad65374c8b" /><Relationship Type="http://schemas.openxmlformats.org/officeDocument/2006/relationships/slide" Target="/ppt/slides/slide4.xml" Id="R4c07cb4a81d748bb" /><Relationship Type="http://schemas.openxmlformats.org/officeDocument/2006/relationships/slide" Target="/ppt/slides/slide5.xml" Id="R66eb3e97badb4f3b" /><Relationship Type="http://schemas.openxmlformats.org/officeDocument/2006/relationships/slide" Target="/ppt/slides/slide6.xml" Id="Ra994d7b5c09f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7212bdd31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f3e3fc494940" /><Relationship Type="http://schemas.openxmlformats.org/officeDocument/2006/relationships/theme" Target="/ppt/slideMasters/theme/theme1.xml" Id="Rd6d6a7388ce0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9f3e3fc49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eb56979bc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76966866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47c2f68f9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efe5f22e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07ed71806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666e8f07f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