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96f712c00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d26f6144840b0"/>
  </p:sldMasterIdLst>
  <p:sldIdLst>
    <p:sldId xmlns:r="http://schemas.openxmlformats.org/officeDocument/2006/relationships" id="256" r:id="Rffd0a64f20024c28"/>
    <p:sldId xmlns:r="http://schemas.openxmlformats.org/officeDocument/2006/relationships" id="257" r:id="Rbcdd9e259be449c9"/>
    <p:sldId xmlns:r="http://schemas.openxmlformats.org/officeDocument/2006/relationships" id="258" r:id="R7a7fa713e1d24891"/>
    <p:sldId xmlns:r="http://schemas.openxmlformats.org/officeDocument/2006/relationships" id="259" r:id="R7c98afc218224109"/>
    <p:sldId xmlns:r="http://schemas.openxmlformats.org/officeDocument/2006/relationships" id="260" r:id="Ra16081f98faa4e39"/>
    <p:sldId xmlns:r="http://schemas.openxmlformats.org/officeDocument/2006/relationships" id="261" r:id="Re63385e724804370"/>
    <p:sldId xmlns:r="http://schemas.openxmlformats.org/officeDocument/2006/relationships" id="262" r:id="R211204b7a71b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d26f6144840b0" /><Relationship Type="http://schemas.openxmlformats.org/officeDocument/2006/relationships/slide" Target="/ppt/slides/slide1.xml" Id="Rffd0a64f20024c28" /><Relationship Type="http://schemas.openxmlformats.org/officeDocument/2006/relationships/slide" Target="/ppt/slides/slide2.xml" Id="Rbcdd9e259be449c9" /><Relationship Type="http://schemas.openxmlformats.org/officeDocument/2006/relationships/slide" Target="/ppt/slides/slide3.xml" Id="R7a7fa713e1d24891" /><Relationship Type="http://schemas.openxmlformats.org/officeDocument/2006/relationships/slide" Target="/ppt/slides/slide4.xml" Id="R7c98afc218224109" /><Relationship Type="http://schemas.openxmlformats.org/officeDocument/2006/relationships/slide" Target="/ppt/slides/slide5.xml" Id="Ra16081f98faa4e39" /><Relationship Type="http://schemas.openxmlformats.org/officeDocument/2006/relationships/slide" Target="/ppt/slides/slide6.xml" Id="Re63385e724804370" /><Relationship Type="http://schemas.openxmlformats.org/officeDocument/2006/relationships/slide" Target="/ppt/slides/slide7.xml" Id="R211204b7a71b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98f3ec189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a35949fe4daf" /><Relationship Type="http://schemas.openxmlformats.org/officeDocument/2006/relationships/theme" Target="/ppt/slideMasters/theme/theme1.xml" Id="R8db9b17c0254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da35949fe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3a4a98e34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34c77d502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92a9a2794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85cafeb51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81e7e77e5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1fe4747ae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1588b1f98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50 818 283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62 648 642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SLETTEBØ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