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7fdd4cb19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960b835eb450d"/>
  </p:sldMasterIdLst>
  <p:sldIdLst>
    <p:sldId xmlns:r="http://schemas.openxmlformats.org/officeDocument/2006/relationships" id="256" r:id="Red0fd7df7a3d419c"/>
    <p:sldId xmlns:r="http://schemas.openxmlformats.org/officeDocument/2006/relationships" id="257" r:id="R5a77916375434412"/>
    <p:sldId xmlns:r="http://schemas.openxmlformats.org/officeDocument/2006/relationships" id="258" r:id="R4feec81643284f5f"/>
    <p:sldId xmlns:r="http://schemas.openxmlformats.org/officeDocument/2006/relationships" id="259" r:id="Rae1811b334774514"/>
    <p:sldId xmlns:r="http://schemas.openxmlformats.org/officeDocument/2006/relationships" id="260" r:id="Rcb608fa5da564156"/>
    <p:sldId xmlns:r="http://schemas.openxmlformats.org/officeDocument/2006/relationships" id="261" r:id="R6cb60a7e3b244de4"/>
    <p:sldId xmlns:r="http://schemas.openxmlformats.org/officeDocument/2006/relationships" id="262" r:id="R881c754b011e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960b835eb450d" /><Relationship Type="http://schemas.openxmlformats.org/officeDocument/2006/relationships/slide" Target="/ppt/slides/slide1.xml" Id="Red0fd7df7a3d419c" /><Relationship Type="http://schemas.openxmlformats.org/officeDocument/2006/relationships/slide" Target="/ppt/slides/slide2.xml" Id="R5a77916375434412" /><Relationship Type="http://schemas.openxmlformats.org/officeDocument/2006/relationships/slide" Target="/ppt/slides/slide3.xml" Id="R4feec81643284f5f" /><Relationship Type="http://schemas.openxmlformats.org/officeDocument/2006/relationships/slide" Target="/ppt/slides/slide4.xml" Id="Rae1811b334774514" /><Relationship Type="http://schemas.openxmlformats.org/officeDocument/2006/relationships/slide" Target="/ppt/slides/slide5.xml" Id="Rcb608fa5da564156" /><Relationship Type="http://schemas.openxmlformats.org/officeDocument/2006/relationships/slide" Target="/ppt/slides/slide6.xml" Id="R6cb60a7e3b244de4" /><Relationship Type="http://schemas.openxmlformats.org/officeDocument/2006/relationships/slide" Target="/ppt/slides/slide7.xml" Id="R881c754b011e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5c8ad68a4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35c2e4d6249c0" /><Relationship Type="http://schemas.openxmlformats.org/officeDocument/2006/relationships/theme" Target="/ppt/slideMasters/theme/theme1.xml" Id="R27b8e5a0f79446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35c2e4d62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b7adce153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85cb9382b4b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255e2e86a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9eed968ed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4fda0408d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b4c19eff8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8e9a83a6d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HAGLUND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