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c3be0be1674a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c0477597e44047"/>
  </p:sldMasterIdLst>
  <p:sldIdLst>
    <p:sldId xmlns:r="http://schemas.openxmlformats.org/officeDocument/2006/relationships" id="256" r:id="R3014a79b2c4c4f6c"/>
    <p:sldId xmlns:r="http://schemas.openxmlformats.org/officeDocument/2006/relationships" id="257" r:id="R9efd095f438b444a"/>
    <p:sldId xmlns:r="http://schemas.openxmlformats.org/officeDocument/2006/relationships" id="258" r:id="R73d5d2b452674794"/>
    <p:sldId xmlns:r="http://schemas.openxmlformats.org/officeDocument/2006/relationships" id="259" r:id="Rae1aff413a964e38"/>
    <p:sldId xmlns:r="http://schemas.openxmlformats.org/officeDocument/2006/relationships" id="260" r:id="R58fa28b5775145c5"/>
    <p:sldId xmlns:r="http://schemas.openxmlformats.org/officeDocument/2006/relationships" id="261" r:id="R2a14c3e6538440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0477597e44047" /><Relationship Type="http://schemas.openxmlformats.org/officeDocument/2006/relationships/slide" Target="/ppt/slides/slide1.xml" Id="R3014a79b2c4c4f6c" /><Relationship Type="http://schemas.openxmlformats.org/officeDocument/2006/relationships/slide" Target="/ppt/slides/slide2.xml" Id="R9efd095f438b444a" /><Relationship Type="http://schemas.openxmlformats.org/officeDocument/2006/relationships/slide" Target="/ppt/slides/slide3.xml" Id="R73d5d2b452674794" /><Relationship Type="http://schemas.openxmlformats.org/officeDocument/2006/relationships/slide" Target="/ppt/slides/slide4.xml" Id="Rae1aff413a964e38" /><Relationship Type="http://schemas.openxmlformats.org/officeDocument/2006/relationships/slide" Target="/ppt/slides/slide5.xml" Id="R58fa28b5775145c5" /><Relationship Type="http://schemas.openxmlformats.org/officeDocument/2006/relationships/slide" Target="/ppt/slides/slide6.xml" Id="R2a14c3e6538440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07c6e5bdc44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798d4f29c4dbb" /><Relationship Type="http://schemas.openxmlformats.org/officeDocument/2006/relationships/theme" Target="/ppt/slideMasters/theme/theme1.xml" Id="R8034919c4eb748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4798d4f29c4d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c0523ae1e43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4021f42fb47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90ac8f54d47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35318652b46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e5dc6527440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ad9bc0ccd44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1446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