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e93f08edff944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dd8baefa442e8"/>
  </p:sldMasterIdLst>
  <p:sldIdLst>
    <p:sldId xmlns:r="http://schemas.openxmlformats.org/officeDocument/2006/relationships" id="256" r:id="Rdab1041d20544cb6"/>
    <p:sldId xmlns:r="http://schemas.openxmlformats.org/officeDocument/2006/relationships" id="257" r:id="R4ccb4188dab5444d"/>
    <p:sldId xmlns:r="http://schemas.openxmlformats.org/officeDocument/2006/relationships" id="258" r:id="Re456948fd9904490"/>
    <p:sldId xmlns:r="http://schemas.openxmlformats.org/officeDocument/2006/relationships" id="259" r:id="R4100be262609439f"/>
    <p:sldId xmlns:r="http://schemas.openxmlformats.org/officeDocument/2006/relationships" id="260" r:id="R029522b4e1cb4830"/>
    <p:sldId xmlns:r="http://schemas.openxmlformats.org/officeDocument/2006/relationships" id="261" r:id="R627f75eb1ccf4ac2"/>
    <p:sldId xmlns:r="http://schemas.openxmlformats.org/officeDocument/2006/relationships" id="262" r:id="R324be58e706542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dd8baefa442e8" /><Relationship Type="http://schemas.openxmlformats.org/officeDocument/2006/relationships/slide" Target="/ppt/slides/slide1.xml" Id="Rdab1041d20544cb6" /><Relationship Type="http://schemas.openxmlformats.org/officeDocument/2006/relationships/slide" Target="/ppt/slides/slide2.xml" Id="R4ccb4188dab5444d" /><Relationship Type="http://schemas.openxmlformats.org/officeDocument/2006/relationships/slide" Target="/ppt/slides/slide3.xml" Id="Re456948fd9904490" /><Relationship Type="http://schemas.openxmlformats.org/officeDocument/2006/relationships/slide" Target="/ppt/slides/slide4.xml" Id="R4100be262609439f" /><Relationship Type="http://schemas.openxmlformats.org/officeDocument/2006/relationships/slide" Target="/ppt/slides/slide5.xml" Id="R029522b4e1cb4830" /><Relationship Type="http://schemas.openxmlformats.org/officeDocument/2006/relationships/slide" Target="/ppt/slides/slide6.xml" Id="R627f75eb1ccf4ac2" /><Relationship Type="http://schemas.openxmlformats.org/officeDocument/2006/relationships/slide" Target="/ppt/slides/slide7.xml" Id="R324be58e706542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d4547e6c94e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debaedd11e49ce" /><Relationship Type="http://schemas.openxmlformats.org/officeDocument/2006/relationships/theme" Target="/ppt/slideMasters/theme/theme1.xml" Id="R4d16472f3fd9439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debaedd11e49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253a5961144f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aaabfc068840e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e0463bb8b4d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bb5ec65b694e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46e686e008431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d61ce4eee446b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320621c7ff45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SVARTEPUTTEN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SVARTEPUTTEN HOLDING AS ble etablert [år] og holder til i Gjøvik.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−21 320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249 705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5 889 779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5 900 556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EDVARDSEN FRODE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Kirkebyskogen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2816 Gjøvik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989 253 883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SVARTEPUTTEN HOLDING AS</a:t>
            </a:r>
          </a:p>
        </p:txBody>
      </p:sp>
    </p:spTree>
  </p:cSld>
  <p:clrMapOvr>
    <a:masterClrMapping xmlns:a="http://schemas.openxmlformats.org/drawingml/2006/main"/>
  </p:clrMapOvr>
</p:sld>
</file>