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d5384f007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c65020ee041d2"/>
  </p:sldMasterIdLst>
  <p:sldIdLst>
    <p:sldId xmlns:r="http://schemas.openxmlformats.org/officeDocument/2006/relationships" id="256" r:id="R4c5f6f120cc641df"/>
    <p:sldId xmlns:r="http://schemas.openxmlformats.org/officeDocument/2006/relationships" id="257" r:id="Ra0c9ae846ab341ba"/>
    <p:sldId xmlns:r="http://schemas.openxmlformats.org/officeDocument/2006/relationships" id="258" r:id="R868896c71bee4ac5"/>
    <p:sldId xmlns:r="http://schemas.openxmlformats.org/officeDocument/2006/relationships" id="259" r:id="R5b9b95023f6c47df"/>
    <p:sldId xmlns:r="http://schemas.openxmlformats.org/officeDocument/2006/relationships" id="260" r:id="Reb66c0ac6560411e"/>
    <p:sldId xmlns:r="http://schemas.openxmlformats.org/officeDocument/2006/relationships" id="261" r:id="R005690abb39e430c"/>
    <p:sldId xmlns:r="http://schemas.openxmlformats.org/officeDocument/2006/relationships" id="262" r:id="R9026c7fec31c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c65020ee041d2" /><Relationship Type="http://schemas.openxmlformats.org/officeDocument/2006/relationships/slide" Target="/ppt/slides/slide1.xml" Id="R4c5f6f120cc641df" /><Relationship Type="http://schemas.openxmlformats.org/officeDocument/2006/relationships/slide" Target="/ppt/slides/slide2.xml" Id="Ra0c9ae846ab341ba" /><Relationship Type="http://schemas.openxmlformats.org/officeDocument/2006/relationships/slide" Target="/ppt/slides/slide3.xml" Id="R868896c71bee4ac5" /><Relationship Type="http://schemas.openxmlformats.org/officeDocument/2006/relationships/slide" Target="/ppt/slides/slide4.xml" Id="R5b9b95023f6c47df" /><Relationship Type="http://schemas.openxmlformats.org/officeDocument/2006/relationships/slide" Target="/ppt/slides/slide5.xml" Id="Reb66c0ac6560411e" /><Relationship Type="http://schemas.openxmlformats.org/officeDocument/2006/relationships/slide" Target="/ppt/slides/slide6.xml" Id="R005690abb39e430c" /><Relationship Type="http://schemas.openxmlformats.org/officeDocument/2006/relationships/slide" Target="/ppt/slides/slide7.xml" Id="R9026c7fec31c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29e282a91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16f589804dab" /><Relationship Type="http://schemas.openxmlformats.org/officeDocument/2006/relationships/theme" Target="/ppt/slideMasters/theme/theme1.xml" Id="R0991237ddebd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b16f58980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a68a163c6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3747229e0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61ad57f52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5d58f179e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e2fecb2f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688b9a933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fe51e73d4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