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93169ae69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93d1e3e8642b2"/>
  </p:sldMasterIdLst>
  <p:sldIdLst>
    <p:sldId xmlns:r="http://schemas.openxmlformats.org/officeDocument/2006/relationships" id="256" r:id="R4ebb0177e479499f"/>
    <p:sldId xmlns:r="http://schemas.openxmlformats.org/officeDocument/2006/relationships" id="257" r:id="R79f5038820b24a1b"/>
    <p:sldId xmlns:r="http://schemas.openxmlformats.org/officeDocument/2006/relationships" id="258" r:id="R24645286e45a41bc"/>
    <p:sldId xmlns:r="http://schemas.openxmlformats.org/officeDocument/2006/relationships" id="259" r:id="Rbff623cdffde441c"/>
    <p:sldId xmlns:r="http://schemas.openxmlformats.org/officeDocument/2006/relationships" id="260" r:id="R9fab9a5e3e3a48cc"/>
    <p:sldId xmlns:r="http://schemas.openxmlformats.org/officeDocument/2006/relationships" id="261" r:id="Rb119764e71c0466e"/>
    <p:sldId xmlns:r="http://schemas.openxmlformats.org/officeDocument/2006/relationships" id="262" r:id="R7d71b13393f1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93d1e3e8642b2" /><Relationship Type="http://schemas.openxmlformats.org/officeDocument/2006/relationships/slide" Target="/ppt/slides/slide1.xml" Id="R4ebb0177e479499f" /><Relationship Type="http://schemas.openxmlformats.org/officeDocument/2006/relationships/slide" Target="/ppt/slides/slide2.xml" Id="R79f5038820b24a1b" /><Relationship Type="http://schemas.openxmlformats.org/officeDocument/2006/relationships/slide" Target="/ppt/slides/slide3.xml" Id="R24645286e45a41bc" /><Relationship Type="http://schemas.openxmlformats.org/officeDocument/2006/relationships/slide" Target="/ppt/slides/slide4.xml" Id="Rbff623cdffde441c" /><Relationship Type="http://schemas.openxmlformats.org/officeDocument/2006/relationships/slide" Target="/ppt/slides/slide5.xml" Id="R9fab9a5e3e3a48cc" /><Relationship Type="http://schemas.openxmlformats.org/officeDocument/2006/relationships/slide" Target="/ppt/slides/slide6.xml" Id="Rb119764e71c0466e" /><Relationship Type="http://schemas.openxmlformats.org/officeDocument/2006/relationships/slide" Target="/ppt/slides/slide7.xml" Id="R7d71b13393f1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05fb8eb3e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928e0f484d85" /><Relationship Type="http://schemas.openxmlformats.org/officeDocument/2006/relationships/theme" Target="/ppt/slideMasters/theme/theme1.xml" Id="R498392bb386a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f928e0f48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f2039ed08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919cf8eea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e080ee314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42b46952e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dbdbb59f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0aacd978e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a58ff5a47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