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5ed4b485a2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32040b9da7421e"/>
  </p:sldMasterIdLst>
  <p:sldIdLst>
    <p:sldId xmlns:r="http://schemas.openxmlformats.org/officeDocument/2006/relationships" id="256" r:id="R5fb9ebbd4e6a499e"/>
    <p:sldId xmlns:r="http://schemas.openxmlformats.org/officeDocument/2006/relationships" id="257" r:id="Rb443d11889ea4113"/>
    <p:sldId xmlns:r="http://schemas.openxmlformats.org/officeDocument/2006/relationships" id="258" r:id="R670e8dcc189742e7"/>
    <p:sldId xmlns:r="http://schemas.openxmlformats.org/officeDocument/2006/relationships" id="259" r:id="R621b099c3ab141e9"/>
    <p:sldId xmlns:r="http://schemas.openxmlformats.org/officeDocument/2006/relationships" id="260" r:id="R0c1f5ca92fb440b6"/>
    <p:sldId xmlns:r="http://schemas.openxmlformats.org/officeDocument/2006/relationships" id="261" r:id="R79782e0f0dfa4d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2040b9da7421e" /><Relationship Type="http://schemas.openxmlformats.org/officeDocument/2006/relationships/slide" Target="/ppt/slides/slide1.xml" Id="R5fb9ebbd4e6a499e" /><Relationship Type="http://schemas.openxmlformats.org/officeDocument/2006/relationships/slide" Target="/ppt/slides/slide2.xml" Id="Rb443d11889ea4113" /><Relationship Type="http://schemas.openxmlformats.org/officeDocument/2006/relationships/slide" Target="/ppt/slides/slide3.xml" Id="R670e8dcc189742e7" /><Relationship Type="http://schemas.openxmlformats.org/officeDocument/2006/relationships/slide" Target="/ppt/slides/slide4.xml" Id="R621b099c3ab141e9" /><Relationship Type="http://schemas.openxmlformats.org/officeDocument/2006/relationships/slide" Target="/ppt/slides/slide5.xml" Id="R0c1f5ca92fb440b6" /><Relationship Type="http://schemas.openxmlformats.org/officeDocument/2006/relationships/slide" Target="/ppt/slides/slide6.xml" Id="R79782e0f0dfa4d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76430489a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6d9abe27c4038" /><Relationship Type="http://schemas.openxmlformats.org/officeDocument/2006/relationships/theme" Target="/ppt/slideMasters/theme/theme1.xml" Id="Rc27471a613d942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a6d9abe27c40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b88a8bcf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6ae487d434b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9daede6324e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a21ef687a44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3d6de52e0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3215be26647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MARIANNE-LUND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MARIANNE-LUND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MARIANNE-LUND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MARIANNE-LUND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MARIANNE-LUND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MARIANNE-LUND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MARIANNE-LUND AS</a:t>
            </a:r>
          </a:p>
        </p:txBody>
      </p:sp>
    </p:spTree>
  </p:cSld>
  <p:clrMapOvr>
    <a:masterClrMapping xmlns:a="http://schemas.openxmlformats.org/drawingml/2006/main"/>
  </p:clrMapOvr>
</p:sld>
</file>