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bcc521a3bc4e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ffc7c7d2864701"/>
  </p:sldMasterIdLst>
  <p:sldIdLst>
    <p:sldId xmlns:r="http://schemas.openxmlformats.org/officeDocument/2006/relationships" id="256" r:id="Rc9381c3d13914ba8"/>
    <p:sldId xmlns:r="http://schemas.openxmlformats.org/officeDocument/2006/relationships" id="257" r:id="R1cbe0aa845ea4276"/>
    <p:sldId xmlns:r="http://schemas.openxmlformats.org/officeDocument/2006/relationships" id="258" r:id="R1a61e61c63714208"/>
    <p:sldId xmlns:r="http://schemas.openxmlformats.org/officeDocument/2006/relationships" id="259" r:id="Rad1e2b6acfb84777"/>
    <p:sldId xmlns:r="http://schemas.openxmlformats.org/officeDocument/2006/relationships" id="260" r:id="R74aae3b10cfd40e5"/>
    <p:sldId xmlns:r="http://schemas.openxmlformats.org/officeDocument/2006/relationships" id="261" r:id="R7e9a4cf62917498e"/>
    <p:sldId xmlns:r="http://schemas.openxmlformats.org/officeDocument/2006/relationships" id="262" r:id="R45b5b1fea4fa43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ffc7c7d2864701" /><Relationship Type="http://schemas.openxmlformats.org/officeDocument/2006/relationships/slide" Target="/ppt/slides/slide1.xml" Id="Rc9381c3d13914ba8" /><Relationship Type="http://schemas.openxmlformats.org/officeDocument/2006/relationships/slide" Target="/ppt/slides/slide2.xml" Id="R1cbe0aa845ea4276" /><Relationship Type="http://schemas.openxmlformats.org/officeDocument/2006/relationships/slide" Target="/ppt/slides/slide3.xml" Id="R1a61e61c63714208" /><Relationship Type="http://schemas.openxmlformats.org/officeDocument/2006/relationships/slide" Target="/ppt/slides/slide4.xml" Id="Rad1e2b6acfb84777" /><Relationship Type="http://schemas.openxmlformats.org/officeDocument/2006/relationships/slide" Target="/ppt/slides/slide5.xml" Id="R74aae3b10cfd40e5" /><Relationship Type="http://schemas.openxmlformats.org/officeDocument/2006/relationships/slide" Target="/ppt/slides/slide6.xml" Id="R7e9a4cf62917498e" /><Relationship Type="http://schemas.openxmlformats.org/officeDocument/2006/relationships/slide" Target="/ppt/slides/slide7.xml" Id="R45b5b1fea4fa43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5b076a58834a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d4ab35d1e45c9" /><Relationship Type="http://schemas.openxmlformats.org/officeDocument/2006/relationships/theme" Target="/ppt/slideMasters/theme/theme1.xml" Id="Rd1ef30fd4e314f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3d4ab35d1e45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25817aee845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08fe3344945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12c02879c4e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c68adef9c4e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9fb10af3d43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03d510bd342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7a1081e7c48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KRONENGRUPPEN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KRONENGRUPPEN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10 227 830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−106 811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13 149 539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69 565 092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210 668 835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STEINSVÅG HELMER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Lutsiveien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post@kronenhotels.no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www.kronenhotels.no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