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22cc42b09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0633674a14792"/>
  </p:sldMasterIdLst>
  <p:sldIdLst>
    <p:sldId xmlns:r="http://schemas.openxmlformats.org/officeDocument/2006/relationships" id="256" r:id="R4904d45ea1e7484d"/>
    <p:sldId xmlns:r="http://schemas.openxmlformats.org/officeDocument/2006/relationships" id="257" r:id="R4f1906f5ea984a13"/>
    <p:sldId xmlns:r="http://schemas.openxmlformats.org/officeDocument/2006/relationships" id="258" r:id="Rb3a7e871e44b4525"/>
    <p:sldId xmlns:r="http://schemas.openxmlformats.org/officeDocument/2006/relationships" id="259" r:id="R6b6ac4dd00c3484d"/>
    <p:sldId xmlns:r="http://schemas.openxmlformats.org/officeDocument/2006/relationships" id="260" r:id="R49c01ef698f94229"/>
    <p:sldId xmlns:r="http://schemas.openxmlformats.org/officeDocument/2006/relationships" id="261" r:id="Rd07f74b27d464376"/>
    <p:sldId xmlns:r="http://schemas.openxmlformats.org/officeDocument/2006/relationships" id="262" r:id="Rdd1be2a9cde8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0633674a14792" /><Relationship Type="http://schemas.openxmlformats.org/officeDocument/2006/relationships/slide" Target="/ppt/slides/slide1.xml" Id="R4904d45ea1e7484d" /><Relationship Type="http://schemas.openxmlformats.org/officeDocument/2006/relationships/slide" Target="/ppt/slides/slide2.xml" Id="R4f1906f5ea984a13" /><Relationship Type="http://schemas.openxmlformats.org/officeDocument/2006/relationships/slide" Target="/ppt/slides/slide3.xml" Id="Rb3a7e871e44b4525" /><Relationship Type="http://schemas.openxmlformats.org/officeDocument/2006/relationships/slide" Target="/ppt/slides/slide4.xml" Id="R6b6ac4dd00c3484d" /><Relationship Type="http://schemas.openxmlformats.org/officeDocument/2006/relationships/slide" Target="/ppt/slides/slide5.xml" Id="R49c01ef698f94229" /><Relationship Type="http://schemas.openxmlformats.org/officeDocument/2006/relationships/slide" Target="/ppt/slides/slide6.xml" Id="Rd07f74b27d464376" /><Relationship Type="http://schemas.openxmlformats.org/officeDocument/2006/relationships/slide" Target="/ppt/slides/slide7.xml" Id="Rdd1be2a9cde8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6c04bf30a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216aa3fd4e5c" /><Relationship Type="http://schemas.openxmlformats.org/officeDocument/2006/relationships/theme" Target="/ppt/slideMasters/theme/theme1.xml" Id="Rbfb9a9ce025a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1216aa3fd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d0a8cca4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04c9b2231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9f30ec88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0123d101a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5d389345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3e427b809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4ef9fceb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