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776c48c9a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a24cdb2244cd5"/>
  </p:sldMasterIdLst>
  <p:sldIdLst>
    <p:sldId xmlns:r="http://schemas.openxmlformats.org/officeDocument/2006/relationships" id="256" r:id="R9399a79c402e4a66"/>
    <p:sldId xmlns:r="http://schemas.openxmlformats.org/officeDocument/2006/relationships" id="257" r:id="R3859b4e54bc84762"/>
    <p:sldId xmlns:r="http://schemas.openxmlformats.org/officeDocument/2006/relationships" id="258" r:id="Rf9781ff1d1c24f01"/>
    <p:sldId xmlns:r="http://schemas.openxmlformats.org/officeDocument/2006/relationships" id="259" r:id="R3a78721638af4142"/>
    <p:sldId xmlns:r="http://schemas.openxmlformats.org/officeDocument/2006/relationships" id="260" r:id="Rcb5cbb036e9d40eb"/>
    <p:sldId xmlns:r="http://schemas.openxmlformats.org/officeDocument/2006/relationships" id="261" r:id="Rd9ffbf5d6382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a24cdb2244cd5" /><Relationship Type="http://schemas.openxmlformats.org/officeDocument/2006/relationships/slide" Target="/ppt/slides/slide1.xml" Id="R9399a79c402e4a66" /><Relationship Type="http://schemas.openxmlformats.org/officeDocument/2006/relationships/slide" Target="/ppt/slides/slide2.xml" Id="R3859b4e54bc84762" /><Relationship Type="http://schemas.openxmlformats.org/officeDocument/2006/relationships/slide" Target="/ppt/slides/slide3.xml" Id="Rf9781ff1d1c24f01" /><Relationship Type="http://schemas.openxmlformats.org/officeDocument/2006/relationships/slide" Target="/ppt/slides/slide4.xml" Id="R3a78721638af4142" /><Relationship Type="http://schemas.openxmlformats.org/officeDocument/2006/relationships/slide" Target="/ppt/slides/slide5.xml" Id="Rcb5cbb036e9d40eb" /><Relationship Type="http://schemas.openxmlformats.org/officeDocument/2006/relationships/slide" Target="/ppt/slides/slide6.xml" Id="Rd9ffbf5d6382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90c629dce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4c7bfd0044e28" /><Relationship Type="http://schemas.openxmlformats.org/officeDocument/2006/relationships/theme" Target="/ppt/slideMasters/theme/theme1.xml" Id="R9167dc9b71df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b4c7bfd004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3108c572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005f6a03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f8d49e04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409215589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f18cbe17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33b1790e9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