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c08d639c167438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d0729a5d44e4707"/>
  </p:sldMasterIdLst>
  <p:sldIdLst>
    <p:sldId xmlns:r="http://schemas.openxmlformats.org/officeDocument/2006/relationships" id="256" r:id="R737115e04eb8404a"/>
    <p:sldId xmlns:r="http://schemas.openxmlformats.org/officeDocument/2006/relationships" id="257" r:id="R6dc079f1f71f4ff7"/>
    <p:sldId xmlns:r="http://schemas.openxmlformats.org/officeDocument/2006/relationships" id="258" r:id="Rb8bf7456c3df4810"/>
    <p:sldId xmlns:r="http://schemas.openxmlformats.org/officeDocument/2006/relationships" id="259" r:id="Rae2c3d97b9674f8d"/>
    <p:sldId xmlns:r="http://schemas.openxmlformats.org/officeDocument/2006/relationships" id="260" r:id="Raabef586e9b74272"/>
    <p:sldId xmlns:r="http://schemas.openxmlformats.org/officeDocument/2006/relationships" id="261" r:id="Rf704c387a6bd4705"/>
    <p:sldId xmlns:r="http://schemas.openxmlformats.org/officeDocument/2006/relationships" id="262" r:id="Ra9bb17af8161413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0729a5d44e4707" /><Relationship Type="http://schemas.openxmlformats.org/officeDocument/2006/relationships/slide" Target="/ppt/slides/slide1.xml" Id="R737115e04eb8404a" /><Relationship Type="http://schemas.openxmlformats.org/officeDocument/2006/relationships/slide" Target="/ppt/slides/slide2.xml" Id="R6dc079f1f71f4ff7" /><Relationship Type="http://schemas.openxmlformats.org/officeDocument/2006/relationships/slide" Target="/ppt/slides/slide3.xml" Id="Rb8bf7456c3df4810" /><Relationship Type="http://schemas.openxmlformats.org/officeDocument/2006/relationships/slide" Target="/ppt/slides/slide4.xml" Id="Rae2c3d97b9674f8d" /><Relationship Type="http://schemas.openxmlformats.org/officeDocument/2006/relationships/slide" Target="/ppt/slides/slide5.xml" Id="Raabef586e9b74272" /><Relationship Type="http://schemas.openxmlformats.org/officeDocument/2006/relationships/slide" Target="/ppt/slides/slide6.xml" Id="Rf704c387a6bd4705" /><Relationship Type="http://schemas.openxmlformats.org/officeDocument/2006/relationships/slide" Target="/ppt/slides/slide7.xml" Id="Ra9bb17af8161413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c49446360645c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e35ad5ba434fa4" /><Relationship Type="http://schemas.openxmlformats.org/officeDocument/2006/relationships/theme" Target="/ppt/slideMasters/theme/theme1.xml" Id="Rd0a35d6b36dd430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ee35ad5ba434fa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2e40d833514f8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5d930e32b4497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fbd5b25f8241d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b22cfcf4ff4cd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33216e718844c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736ec7bd8644a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d032f214ae407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PH PLUS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PH PLUS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PH PLUS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PH PLUS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PH PLUS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PH PLUS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330 906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1 093 990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PH PLUS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SCHJELDERUP-LUND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PH PLUS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Gaustadalléen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0349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989 247 697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PH PLUS AS</a:t>
            </a:r>
          </a:p>
        </p:txBody>
      </p:sp>
    </p:spTree>
  </p:cSld>
  <p:clrMapOvr>
    <a:masterClrMapping xmlns:a="http://schemas.openxmlformats.org/drawingml/2006/main"/>
  </p:clrMapOvr>
</p:sld>
</file>