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b7fe191a539410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c529cc9fc5a4c27"/>
  </p:sldMasterIdLst>
  <p:sldIdLst>
    <p:sldId xmlns:r="http://schemas.openxmlformats.org/officeDocument/2006/relationships" id="256" r:id="R444359d784df45e4"/>
    <p:sldId xmlns:r="http://schemas.openxmlformats.org/officeDocument/2006/relationships" id="257" r:id="R8bc86a3043af4c7f"/>
    <p:sldId xmlns:r="http://schemas.openxmlformats.org/officeDocument/2006/relationships" id="258" r:id="R0790a302e61b4cef"/>
    <p:sldId xmlns:r="http://schemas.openxmlformats.org/officeDocument/2006/relationships" id="259" r:id="R55117d31f188471c"/>
    <p:sldId xmlns:r="http://schemas.openxmlformats.org/officeDocument/2006/relationships" id="260" r:id="R13cd48244a264cf3"/>
    <p:sldId xmlns:r="http://schemas.openxmlformats.org/officeDocument/2006/relationships" id="261" r:id="Rd7e785ae186740fa"/>
    <p:sldId xmlns:r="http://schemas.openxmlformats.org/officeDocument/2006/relationships" id="262" r:id="R0bd5f258bff146c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529cc9fc5a4c27" /><Relationship Type="http://schemas.openxmlformats.org/officeDocument/2006/relationships/slide" Target="/ppt/slides/slide1.xml" Id="R444359d784df45e4" /><Relationship Type="http://schemas.openxmlformats.org/officeDocument/2006/relationships/slide" Target="/ppt/slides/slide2.xml" Id="R8bc86a3043af4c7f" /><Relationship Type="http://schemas.openxmlformats.org/officeDocument/2006/relationships/slide" Target="/ppt/slides/slide3.xml" Id="R0790a302e61b4cef" /><Relationship Type="http://schemas.openxmlformats.org/officeDocument/2006/relationships/slide" Target="/ppt/slides/slide4.xml" Id="R55117d31f188471c" /><Relationship Type="http://schemas.openxmlformats.org/officeDocument/2006/relationships/slide" Target="/ppt/slides/slide5.xml" Id="R13cd48244a264cf3" /><Relationship Type="http://schemas.openxmlformats.org/officeDocument/2006/relationships/slide" Target="/ppt/slides/slide6.xml" Id="Rd7e785ae186740fa" /><Relationship Type="http://schemas.openxmlformats.org/officeDocument/2006/relationships/slide" Target="/ppt/slides/slide7.xml" Id="R0bd5f258bff146c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957cd8b4c94fc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56fd0a55934eb0" /><Relationship Type="http://schemas.openxmlformats.org/officeDocument/2006/relationships/theme" Target="/ppt/slideMasters/theme/theme1.xml" Id="R5d1974100a7d45b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c56fd0a55934eb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9c308fdd854ad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50e90a9c8f414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07b1b3ba7f4b3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591353daf24f2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1a673862e1447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fc8ceb681440e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d448feb3f5466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PETTER LUND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PETTER 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PETTER LUND AS ble etablert [år] og holder til i Høvåg.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PETTER 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PETTER 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PETTER 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−21 692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84 848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1 655 790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1 676 273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PETTER 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 PETTER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PETTER 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Indresundåsen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4770 Høvåg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989 246 771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PETTER LUND AS</a:t>
            </a:r>
          </a:p>
        </p:txBody>
      </p:sp>
    </p:spTree>
  </p:cSld>
  <p:clrMapOvr>
    <a:masterClrMapping xmlns:a="http://schemas.openxmlformats.org/drawingml/2006/main"/>
  </p:clrMapOvr>
</p:sld>
</file>