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8dd1089a7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dfab4a41e4fd0"/>
  </p:sldMasterIdLst>
  <p:sldIdLst>
    <p:sldId xmlns:r="http://schemas.openxmlformats.org/officeDocument/2006/relationships" id="256" r:id="Rb99d6d80da2b4da6"/>
    <p:sldId xmlns:r="http://schemas.openxmlformats.org/officeDocument/2006/relationships" id="257" r:id="R0ddd2daa23dd4837"/>
    <p:sldId xmlns:r="http://schemas.openxmlformats.org/officeDocument/2006/relationships" id="258" r:id="Ra37a19059cb347b7"/>
    <p:sldId xmlns:r="http://schemas.openxmlformats.org/officeDocument/2006/relationships" id="259" r:id="Rbb8f69a7a0a3481c"/>
    <p:sldId xmlns:r="http://schemas.openxmlformats.org/officeDocument/2006/relationships" id="260" r:id="R74860d7d3a2c41ea"/>
    <p:sldId xmlns:r="http://schemas.openxmlformats.org/officeDocument/2006/relationships" id="261" r:id="R34bcfa54dc04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dfab4a41e4fd0" /><Relationship Type="http://schemas.openxmlformats.org/officeDocument/2006/relationships/slide" Target="/ppt/slides/slide1.xml" Id="Rb99d6d80da2b4da6" /><Relationship Type="http://schemas.openxmlformats.org/officeDocument/2006/relationships/slide" Target="/ppt/slides/slide2.xml" Id="R0ddd2daa23dd4837" /><Relationship Type="http://schemas.openxmlformats.org/officeDocument/2006/relationships/slide" Target="/ppt/slides/slide3.xml" Id="Ra37a19059cb347b7" /><Relationship Type="http://schemas.openxmlformats.org/officeDocument/2006/relationships/slide" Target="/ppt/slides/slide4.xml" Id="Rbb8f69a7a0a3481c" /><Relationship Type="http://schemas.openxmlformats.org/officeDocument/2006/relationships/slide" Target="/ppt/slides/slide5.xml" Id="R74860d7d3a2c41ea" /><Relationship Type="http://schemas.openxmlformats.org/officeDocument/2006/relationships/slide" Target="/ppt/slides/slide6.xml" Id="R34bcfa54dc04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3a53df190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6e37e9e1410a" /><Relationship Type="http://schemas.openxmlformats.org/officeDocument/2006/relationships/theme" Target="/ppt/slideMasters/theme/theme1.xml" Id="R72aa689d8067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a6e37e9e1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486b94a27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2264939a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5db02c90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259d2b5e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4747210c7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893495de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