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9b31cfc55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0bebd5fec4ac1"/>
  </p:sldMasterIdLst>
  <p:sldIdLst>
    <p:sldId xmlns:r="http://schemas.openxmlformats.org/officeDocument/2006/relationships" id="256" r:id="R119ade5f0b594c3c"/>
    <p:sldId xmlns:r="http://schemas.openxmlformats.org/officeDocument/2006/relationships" id="257" r:id="R413982d81cc44aeb"/>
    <p:sldId xmlns:r="http://schemas.openxmlformats.org/officeDocument/2006/relationships" id="258" r:id="Rc1f9da69f4434247"/>
    <p:sldId xmlns:r="http://schemas.openxmlformats.org/officeDocument/2006/relationships" id="259" r:id="R22ebc0ce87ca408a"/>
    <p:sldId xmlns:r="http://schemas.openxmlformats.org/officeDocument/2006/relationships" id="260" r:id="R4d5d1b9cc97f4247"/>
    <p:sldId xmlns:r="http://schemas.openxmlformats.org/officeDocument/2006/relationships" id="261" r:id="R907e3584e34b499e"/>
    <p:sldId xmlns:r="http://schemas.openxmlformats.org/officeDocument/2006/relationships" id="262" r:id="R975122d64f54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0bebd5fec4ac1" /><Relationship Type="http://schemas.openxmlformats.org/officeDocument/2006/relationships/slide" Target="/ppt/slides/slide1.xml" Id="R119ade5f0b594c3c" /><Relationship Type="http://schemas.openxmlformats.org/officeDocument/2006/relationships/slide" Target="/ppt/slides/slide2.xml" Id="R413982d81cc44aeb" /><Relationship Type="http://schemas.openxmlformats.org/officeDocument/2006/relationships/slide" Target="/ppt/slides/slide3.xml" Id="Rc1f9da69f4434247" /><Relationship Type="http://schemas.openxmlformats.org/officeDocument/2006/relationships/slide" Target="/ppt/slides/slide4.xml" Id="R22ebc0ce87ca408a" /><Relationship Type="http://schemas.openxmlformats.org/officeDocument/2006/relationships/slide" Target="/ppt/slides/slide5.xml" Id="R4d5d1b9cc97f4247" /><Relationship Type="http://schemas.openxmlformats.org/officeDocument/2006/relationships/slide" Target="/ppt/slides/slide6.xml" Id="R907e3584e34b499e" /><Relationship Type="http://schemas.openxmlformats.org/officeDocument/2006/relationships/slide" Target="/ppt/slides/slide7.xml" Id="R975122d64f54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a33bd5ac2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0159fe8b4c07" /><Relationship Type="http://schemas.openxmlformats.org/officeDocument/2006/relationships/theme" Target="/ppt/slideMasters/theme/theme1.xml" Id="R4df323285b9b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20159fe8b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f2fbaa4d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04591c5b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9671dd1f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1f29b763a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d16563bb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fb97d041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0a609e9c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