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ed268c18f94b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8f068cd0b040b4"/>
  </p:sldMasterIdLst>
  <p:sldIdLst>
    <p:sldId xmlns:r="http://schemas.openxmlformats.org/officeDocument/2006/relationships" id="256" r:id="Rabd64c7db86f42f3"/>
    <p:sldId xmlns:r="http://schemas.openxmlformats.org/officeDocument/2006/relationships" id="257" r:id="R40252bc2c1b04ce2"/>
    <p:sldId xmlns:r="http://schemas.openxmlformats.org/officeDocument/2006/relationships" id="258" r:id="R0b5323e56f3c433e"/>
    <p:sldId xmlns:r="http://schemas.openxmlformats.org/officeDocument/2006/relationships" id="259" r:id="Rec183f4e3c4e450f"/>
    <p:sldId xmlns:r="http://schemas.openxmlformats.org/officeDocument/2006/relationships" id="260" r:id="R3e7dd7e3f55649d8"/>
    <p:sldId xmlns:r="http://schemas.openxmlformats.org/officeDocument/2006/relationships" id="261" r:id="Rbde26514ce9e41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f068cd0b040b4" /><Relationship Type="http://schemas.openxmlformats.org/officeDocument/2006/relationships/slide" Target="/ppt/slides/slide1.xml" Id="Rabd64c7db86f42f3" /><Relationship Type="http://schemas.openxmlformats.org/officeDocument/2006/relationships/slide" Target="/ppt/slides/slide2.xml" Id="R40252bc2c1b04ce2" /><Relationship Type="http://schemas.openxmlformats.org/officeDocument/2006/relationships/slide" Target="/ppt/slides/slide3.xml" Id="R0b5323e56f3c433e" /><Relationship Type="http://schemas.openxmlformats.org/officeDocument/2006/relationships/slide" Target="/ppt/slides/slide4.xml" Id="Rec183f4e3c4e450f" /><Relationship Type="http://schemas.openxmlformats.org/officeDocument/2006/relationships/slide" Target="/ppt/slides/slide5.xml" Id="R3e7dd7e3f55649d8" /><Relationship Type="http://schemas.openxmlformats.org/officeDocument/2006/relationships/slide" Target="/ppt/slides/slide6.xml" Id="Rbde26514ce9e41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64e69b5a94f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23ed206ba446c" /><Relationship Type="http://schemas.openxmlformats.org/officeDocument/2006/relationships/theme" Target="/ppt/slideMasters/theme/theme1.xml" Id="Rc07bc9f1ca8b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b23ed206ba44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501870041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fb55dcea440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65a053fb541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194d9de7b49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1ffc21cdb4b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43dfe748447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