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99c36f10c45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9c59c1af8457b"/>
  </p:sldMasterIdLst>
  <p:sldIdLst>
    <p:sldId xmlns:r="http://schemas.openxmlformats.org/officeDocument/2006/relationships" id="256" r:id="R1fb460a15b3c45fb"/>
    <p:sldId xmlns:r="http://schemas.openxmlformats.org/officeDocument/2006/relationships" id="257" r:id="Rc702cf41305b4e40"/>
    <p:sldId xmlns:r="http://schemas.openxmlformats.org/officeDocument/2006/relationships" id="258" r:id="Ra783bc9ddcea4df2"/>
    <p:sldId xmlns:r="http://schemas.openxmlformats.org/officeDocument/2006/relationships" id="259" r:id="Rb6f397a947ad4217"/>
    <p:sldId xmlns:r="http://schemas.openxmlformats.org/officeDocument/2006/relationships" id="260" r:id="Rb241818c1ffc42a1"/>
    <p:sldId xmlns:r="http://schemas.openxmlformats.org/officeDocument/2006/relationships" id="261" r:id="Rb31596ec30474e69"/>
    <p:sldId xmlns:r="http://schemas.openxmlformats.org/officeDocument/2006/relationships" id="262" r:id="Rd106457d06e9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9c59c1af8457b" /><Relationship Type="http://schemas.openxmlformats.org/officeDocument/2006/relationships/slide" Target="/ppt/slides/slide1.xml" Id="R1fb460a15b3c45fb" /><Relationship Type="http://schemas.openxmlformats.org/officeDocument/2006/relationships/slide" Target="/ppt/slides/slide2.xml" Id="Rc702cf41305b4e40" /><Relationship Type="http://schemas.openxmlformats.org/officeDocument/2006/relationships/slide" Target="/ppt/slides/slide3.xml" Id="Ra783bc9ddcea4df2" /><Relationship Type="http://schemas.openxmlformats.org/officeDocument/2006/relationships/slide" Target="/ppt/slides/slide4.xml" Id="Rb6f397a947ad4217" /><Relationship Type="http://schemas.openxmlformats.org/officeDocument/2006/relationships/slide" Target="/ppt/slides/slide5.xml" Id="Rb241818c1ffc42a1" /><Relationship Type="http://schemas.openxmlformats.org/officeDocument/2006/relationships/slide" Target="/ppt/slides/slide6.xml" Id="Rb31596ec30474e69" /><Relationship Type="http://schemas.openxmlformats.org/officeDocument/2006/relationships/slide" Target="/ppt/slides/slide7.xml" Id="Rd106457d06e9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7df834bce40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239c46e984618" /><Relationship Type="http://schemas.openxmlformats.org/officeDocument/2006/relationships/theme" Target="/ppt/slideMasters/theme/theme1.xml" Id="Rf76e1840fc49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d239c46e9846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69dc8f71b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80ca777584d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0115562c843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11304010a44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354ddfa944c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58af2b43f46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8b90c1e6f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