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99d242c4449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27ab7be6f4759"/>
  </p:sldMasterIdLst>
  <p:sldIdLst>
    <p:sldId xmlns:r="http://schemas.openxmlformats.org/officeDocument/2006/relationships" id="256" r:id="R684d55cc26c2439c"/>
    <p:sldId xmlns:r="http://schemas.openxmlformats.org/officeDocument/2006/relationships" id="257" r:id="R22c8f0bc83924f0e"/>
    <p:sldId xmlns:r="http://schemas.openxmlformats.org/officeDocument/2006/relationships" id="258" r:id="Ra2fc6f0ebcf64c11"/>
    <p:sldId xmlns:r="http://schemas.openxmlformats.org/officeDocument/2006/relationships" id="259" r:id="R956e6a02889d4990"/>
    <p:sldId xmlns:r="http://schemas.openxmlformats.org/officeDocument/2006/relationships" id="260" r:id="Rfdb50cd556a04b7b"/>
    <p:sldId xmlns:r="http://schemas.openxmlformats.org/officeDocument/2006/relationships" id="261" r:id="R6e768d21c34247f1"/>
    <p:sldId xmlns:r="http://schemas.openxmlformats.org/officeDocument/2006/relationships" id="262" r:id="Ra81f357cb918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27ab7be6f4759" /><Relationship Type="http://schemas.openxmlformats.org/officeDocument/2006/relationships/slide" Target="/ppt/slides/slide1.xml" Id="R684d55cc26c2439c" /><Relationship Type="http://schemas.openxmlformats.org/officeDocument/2006/relationships/slide" Target="/ppt/slides/slide2.xml" Id="R22c8f0bc83924f0e" /><Relationship Type="http://schemas.openxmlformats.org/officeDocument/2006/relationships/slide" Target="/ppt/slides/slide3.xml" Id="Ra2fc6f0ebcf64c11" /><Relationship Type="http://schemas.openxmlformats.org/officeDocument/2006/relationships/slide" Target="/ppt/slides/slide4.xml" Id="R956e6a02889d4990" /><Relationship Type="http://schemas.openxmlformats.org/officeDocument/2006/relationships/slide" Target="/ppt/slides/slide5.xml" Id="Rfdb50cd556a04b7b" /><Relationship Type="http://schemas.openxmlformats.org/officeDocument/2006/relationships/slide" Target="/ppt/slides/slide6.xml" Id="R6e768d21c34247f1" /><Relationship Type="http://schemas.openxmlformats.org/officeDocument/2006/relationships/slide" Target="/ppt/slides/slide7.xml" Id="Ra81f357cb918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3036763e0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229112f7a4ef2" /><Relationship Type="http://schemas.openxmlformats.org/officeDocument/2006/relationships/theme" Target="/ppt/slideMasters/theme/theme1.xml" Id="R135eb2c8abdf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229112f7a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0b4fa580c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d14382871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3fef1e2b140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36d8682b1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8551e6a16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4784276bc4a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2a2cb25e4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REME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REME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4 316 966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66 440 747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67 112 044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FINN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Arne Reme, Tangen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