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51377193582447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4fb64416e9f4519"/>
  </p:sldMasterIdLst>
  <p:sldIdLst>
    <p:sldId xmlns:r="http://schemas.openxmlformats.org/officeDocument/2006/relationships" id="256" r:id="R95abf60209394b33"/>
    <p:sldId xmlns:r="http://schemas.openxmlformats.org/officeDocument/2006/relationships" id="257" r:id="R37447b18d994488d"/>
    <p:sldId xmlns:r="http://schemas.openxmlformats.org/officeDocument/2006/relationships" id="258" r:id="R074f024040834bcd"/>
    <p:sldId xmlns:r="http://schemas.openxmlformats.org/officeDocument/2006/relationships" id="259" r:id="Ra8ec1efed8be4634"/>
    <p:sldId xmlns:r="http://schemas.openxmlformats.org/officeDocument/2006/relationships" id="260" r:id="Rccee12f12063409b"/>
    <p:sldId xmlns:r="http://schemas.openxmlformats.org/officeDocument/2006/relationships" id="261" r:id="Re7f4afbb2ca244e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fb64416e9f4519" /><Relationship Type="http://schemas.openxmlformats.org/officeDocument/2006/relationships/slide" Target="/ppt/slides/slide1.xml" Id="R95abf60209394b33" /><Relationship Type="http://schemas.openxmlformats.org/officeDocument/2006/relationships/slide" Target="/ppt/slides/slide2.xml" Id="R37447b18d994488d" /><Relationship Type="http://schemas.openxmlformats.org/officeDocument/2006/relationships/slide" Target="/ppt/slides/slide3.xml" Id="R074f024040834bcd" /><Relationship Type="http://schemas.openxmlformats.org/officeDocument/2006/relationships/slide" Target="/ppt/slides/slide4.xml" Id="Ra8ec1efed8be4634" /><Relationship Type="http://schemas.openxmlformats.org/officeDocument/2006/relationships/slide" Target="/ppt/slides/slide5.xml" Id="Rccee12f12063409b" /><Relationship Type="http://schemas.openxmlformats.org/officeDocument/2006/relationships/slide" Target="/ppt/slides/slide6.xml" Id="Re7f4afbb2ca244e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fff11c3dcf438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36341afdfb4910" /><Relationship Type="http://schemas.openxmlformats.org/officeDocument/2006/relationships/theme" Target="/ppt/slideMasters/theme/theme1.xml" Id="Rdb216664510e4d1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336341afdfb491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b885510f5f4e8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a4eb353e2b4de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b5a39810c04a2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826ad071ff4c5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2803d950ef4e0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e7429c7c384d0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GAULA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GAULA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GAULA HOLDING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GAULA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GAULA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GAULA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2020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−55 030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32 024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8 276 959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8 279 915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GAULA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989 245 511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GAULA HOLDING AS</a:t>
            </a:r>
          </a:p>
        </p:txBody>
      </p:sp>
    </p:spTree>
  </p:cSld>
  <p:clrMapOvr>
    <a:masterClrMapping xmlns:a="http://schemas.openxmlformats.org/drawingml/2006/main"/>
  </p:clrMapOvr>
</p:sld>
</file>