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e7ac9bede341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a9246d8f564c60"/>
  </p:sldMasterIdLst>
  <p:sldIdLst>
    <p:sldId xmlns:r="http://schemas.openxmlformats.org/officeDocument/2006/relationships" id="256" r:id="Rfd84b46dff194c4d"/>
    <p:sldId xmlns:r="http://schemas.openxmlformats.org/officeDocument/2006/relationships" id="257" r:id="R6753821a91554a3e"/>
    <p:sldId xmlns:r="http://schemas.openxmlformats.org/officeDocument/2006/relationships" id="258" r:id="Rb9ba7256269d4443"/>
    <p:sldId xmlns:r="http://schemas.openxmlformats.org/officeDocument/2006/relationships" id="259" r:id="Rd18a28c516884228"/>
    <p:sldId xmlns:r="http://schemas.openxmlformats.org/officeDocument/2006/relationships" id="260" r:id="Ree7d7a469ab14550"/>
    <p:sldId xmlns:r="http://schemas.openxmlformats.org/officeDocument/2006/relationships" id="261" r:id="R84b7afd3b3e64a23"/>
    <p:sldId xmlns:r="http://schemas.openxmlformats.org/officeDocument/2006/relationships" id="262" r:id="Rb608062b5bcb4f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a9246d8f564c60" /><Relationship Type="http://schemas.openxmlformats.org/officeDocument/2006/relationships/slide" Target="/ppt/slides/slide1.xml" Id="Rfd84b46dff194c4d" /><Relationship Type="http://schemas.openxmlformats.org/officeDocument/2006/relationships/slide" Target="/ppt/slides/slide2.xml" Id="R6753821a91554a3e" /><Relationship Type="http://schemas.openxmlformats.org/officeDocument/2006/relationships/slide" Target="/ppt/slides/slide3.xml" Id="Rb9ba7256269d4443" /><Relationship Type="http://schemas.openxmlformats.org/officeDocument/2006/relationships/slide" Target="/ppt/slides/slide4.xml" Id="Rd18a28c516884228" /><Relationship Type="http://schemas.openxmlformats.org/officeDocument/2006/relationships/slide" Target="/ppt/slides/slide5.xml" Id="Ree7d7a469ab14550" /><Relationship Type="http://schemas.openxmlformats.org/officeDocument/2006/relationships/slide" Target="/ppt/slides/slide6.xml" Id="R84b7afd3b3e64a23" /><Relationship Type="http://schemas.openxmlformats.org/officeDocument/2006/relationships/slide" Target="/ppt/slides/slide7.xml" Id="Rb608062b5bcb4f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828f42d25747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83021da5b41bd" /><Relationship Type="http://schemas.openxmlformats.org/officeDocument/2006/relationships/theme" Target="/ppt/slideMasters/theme/theme1.xml" Id="R4cc21a1894cd46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e83021da5b41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394144cae42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d798f513446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5dd641a7446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bdf4f856d4e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680b185ae4b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778a5444e46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584f1cb8b4d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HEJO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HEJO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1 375 470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HEDEGAARD-LARSEN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Haraldsgata 148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989 242 598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